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80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1" r:id="rId21"/>
    <p:sldId id="275" r:id="rId22"/>
    <p:sldId id="276" r:id="rId23"/>
    <p:sldId id="277" r:id="rId24"/>
    <p:sldId id="279" r:id="rId25"/>
    <p:sldId id="27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153"/>
    <p:restoredTop sz="94748"/>
  </p:normalViewPr>
  <p:slideViewPr>
    <p:cSldViewPr snapToGrid="0">
      <p:cViewPr varScale="1">
        <p:scale>
          <a:sx n="96" d="100"/>
          <a:sy n="96" d="100"/>
        </p:scale>
        <p:origin x="17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35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40.png"/><Relationship Id="rId7" Type="http://schemas.openxmlformats.org/officeDocument/2006/relationships/image" Target="../media/image11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10.svg"/><Relationship Id="rId4" Type="http://schemas.openxmlformats.org/officeDocument/2006/relationships/image" Target="../media/image41.svg"/><Relationship Id="rId9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35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40.png"/><Relationship Id="rId7" Type="http://schemas.openxmlformats.org/officeDocument/2006/relationships/image" Target="../media/image11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10.svg"/><Relationship Id="rId4" Type="http://schemas.openxmlformats.org/officeDocument/2006/relationships/image" Target="../media/image41.svg"/><Relationship Id="rId9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8B1ED8-9558-40D5-9DA4-6E0A76F5EF4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10AF6E6-548E-4624-AB23-B0A5DF48132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i="0" u="none" dirty="0"/>
            <a:t>Some patients, especially older adults, may face </a:t>
          </a:r>
          <a:r>
            <a:rPr lang="en-US" sz="2000" b="1" i="0" u="none" dirty="0"/>
            <a:t>memory and thinking problems after surgery</a:t>
          </a:r>
          <a:r>
            <a:rPr lang="en-US" sz="2000" b="0" i="0" u="none" dirty="0"/>
            <a:t>. This condition is called POCD, and it can affect their ability to focus, remember things, or solve problems during recovery.</a:t>
          </a:r>
          <a:endParaRPr lang="en-US" sz="2000" dirty="0"/>
        </a:p>
      </dgm:t>
    </dgm:pt>
    <dgm:pt modelId="{364C683C-6E04-477B-9156-ED14A22899EF}" type="parTrans" cxnId="{A1246CF0-627F-45EB-9EE5-736639050324}">
      <dgm:prSet/>
      <dgm:spPr/>
      <dgm:t>
        <a:bodyPr/>
        <a:lstStyle/>
        <a:p>
          <a:endParaRPr lang="en-US"/>
        </a:p>
      </dgm:t>
    </dgm:pt>
    <dgm:pt modelId="{26408D78-EB33-4297-A6E1-DD063967F7DB}" type="sibTrans" cxnId="{A1246CF0-627F-45EB-9EE5-736639050324}">
      <dgm:prSet/>
      <dgm:spPr/>
      <dgm:t>
        <a:bodyPr/>
        <a:lstStyle/>
        <a:p>
          <a:endParaRPr lang="en-US"/>
        </a:p>
      </dgm:t>
    </dgm:pt>
    <dgm:pt modelId="{C3ABF14C-AC0E-46FA-BD85-17C1A99308A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i="0" u="none" dirty="0"/>
            <a:t>When POCD occurs, patients often </a:t>
          </a:r>
          <a:r>
            <a:rPr lang="en-US" sz="2000" b="1" i="0" u="none" dirty="0"/>
            <a:t>recover more slowly</a:t>
          </a:r>
          <a:r>
            <a:rPr lang="en-US" sz="2000" b="0" i="0" u="none" dirty="0"/>
            <a:t>, need more support, and may have to </a:t>
          </a:r>
          <a:r>
            <a:rPr lang="en-US" sz="2000" b="1" i="0" u="none" dirty="0"/>
            <a:t>stay longer in the hospital or go to rehabilitation</a:t>
          </a:r>
          <a:r>
            <a:rPr lang="en-US" sz="2000" b="0" i="0" u="none" dirty="0"/>
            <a:t> before returning home.</a:t>
          </a:r>
          <a:endParaRPr lang="en-US" sz="2000" dirty="0"/>
        </a:p>
      </dgm:t>
    </dgm:pt>
    <dgm:pt modelId="{F425C614-F313-4715-AFA5-AD34E332B44C}" type="parTrans" cxnId="{C20F735A-B05A-422C-A903-951F37E540CD}">
      <dgm:prSet/>
      <dgm:spPr/>
      <dgm:t>
        <a:bodyPr/>
        <a:lstStyle/>
        <a:p>
          <a:endParaRPr lang="en-US"/>
        </a:p>
      </dgm:t>
    </dgm:pt>
    <dgm:pt modelId="{7BCCFAC6-F4E6-4260-B02C-5CEB7A28D0A3}" type="sibTrans" cxnId="{C20F735A-B05A-422C-A903-951F37E540CD}">
      <dgm:prSet/>
      <dgm:spPr/>
      <dgm:t>
        <a:bodyPr/>
        <a:lstStyle/>
        <a:p>
          <a:endParaRPr lang="en-US"/>
        </a:p>
      </dgm:t>
    </dgm:pt>
    <dgm:pt modelId="{3900DE98-D01B-4A9C-B186-3DC8336E7CD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i="0" u="none" dirty="0"/>
            <a:t>By using </a:t>
          </a:r>
          <a:r>
            <a:rPr lang="en-US" sz="2000" b="1" i="0" u="none" dirty="0"/>
            <a:t>machine learning models</a:t>
          </a:r>
          <a:r>
            <a:rPr lang="en-US" sz="2000" b="0" i="0" u="none" dirty="0"/>
            <a:t> trained on patient data, doctors can get an </a:t>
          </a:r>
          <a:r>
            <a:rPr lang="en-US" sz="2000" b="1" i="0" u="none" dirty="0"/>
            <a:t>early warning</a:t>
          </a:r>
          <a:r>
            <a:rPr lang="en-US" sz="2000" b="0" i="0" u="none" dirty="0"/>
            <a:t> about who is at high risk and provide better care.</a:t>
          </a:r>
          <a:endParaRPr lang="en-US" sz="2000" dirty="0"/>
        </a:p>
      </dgm:t>
    </dgm:pt>
    <dgm:pt modelId="{0411B7E9-9C1A-4B55-B229-8360A0B66A36}" type="parTrans" cxnId="{E2AD2229-380B-460C-81F6-60C4FAF074C2}">
      <dgm:prSet/>
      <dgm:spPr/>
      <dgm:t>
        <a:bodyPr/>
        <a:lstStyle/>
        <a:p>
          <a:endParaRPr lang="en-US"/>
        </a:p>
      </dgm:t>
    </dgm:pt>
    <dgm:pt modelId="{F522DD27-B649-4910-BAF3-24DEF4991F31}" type="sibTrans" cxnId="{E2AD2229-380B-460C-81F6-60C4FAF074C2}">
      <dgm:prSet/>
      <dgm:spPr/>
      <dgm:t>
        <a:bodyPr/>
        <a:lstStyle/>
        <a:p>
          <a:endParaRPr lang="en-US"/>
        </a:p>
      </dgm:t>
    </dgm:pt>
    <dgm:pt modelId="{BB352534-36A3-4CBA-A996-A3468099F3AF}" type="pres">
      <dgm:prSet presAssocID="{118B1ED8-9558-40D5-9DA4-6E0A76F5EF40}" presName="root" presStyleCnt="0">
        <dgm:presLayoutVars>
          <dgm:dir/>
          <dgm:resizeHandles val="exact"/>
        </dgm:presLayoutVars>
      </dgm:prSet>
      <dgm:spPr/>
    </dgm:pt>
    <dgm:pt modelId="{8118EB03-D0B6-437D-A61C-9AA8BE94A24B}" type="pres">
      <dgm:prSet presAssocID="{E10AF6E6-548E-4624-AB23-B0A5DF48132F}" presName="compNode" presStyleCnt="0"/>
      <dgm:spPr/>
    </dgm:pt>
    <dgm:pt modelId="{C651EFD4-D6CE-4DA7-B10A-8D89D1F6F9C3}" type="pres">
      <dgm:prSet presAssocID="{E10AF6E6-548E-4624-AB23-B0A5DF48132F}" presName="bgRect" presStyleLbl="bgShp" presStyleIdx="0" presStyleCnt="3"/>
      <dgm:spPr/>
    </dgm:pt>
    <dgm:pt modelId="{3A62DFF8-CED5-4859-A242-10C40D030062}" type="pres">
      <dgm:prSet presAssocID="{E10AF6E6-548E-4624-AB23-B0A5DF48132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rson with Cane"/>
        </a:ext>
      </dgm:extLst>
    </dgm:pt>
    <dgm:pt modelId="{A435A29F-3DA9-4D5D-8E96-559D23AABF48}" type="pres">
      <dgm:prSet presAssocID="{E10AF6E6-548E-4624-AB23-B0A5DF48132F}" presName="spaceRect" presStyleCnt="0"/>
      <dgm:spPr/>
    </dgm:pt>
    <dgm:pt modelId="{407D683E-FBD9-441F-8E08-F3897D3E964C}" type="pres">
      <dgm:prSet presAssocID="{E10AF6E6-548E-4624-AB23-B0A5DF48132F}" presName="parTx" presStyleLbl="revTx" presStyleIdx="0" presStyleCnt="3">
        <dgm:presLayoutVars>
          <dgm:chMax val="0"/>
          <dgm:chPref val="0"/>
        </dgm:presLayoutVars>
      </dgm:prSet>
      <dgm:spPr/>
    </dgm:pt>
    <dgm:pt modelId="{C19F4DA6-E061-49AB-948A-642C6FD3A847}" type="pres">
      <dgm:prSet presAssocID="{26408D78-EB33-4297-A6E1-DD063967F7DB}" presName="sibTrans" presStyleCnt="0"/>
      <dgm:spPr/>
    </dgm:pt>
    <dgm:pt modelId="{C479B958-68CB-4332-BD08-35C21A619590}" type="pres">
      <dgm:prSet presAssocID="{C3ABF14C-AC0E-46FA-BD85-17C1A99308A1}" presName="compNode" presStyleCnt="0"/>
      <dgm:spPr/>
    </dgm:pt>
    <dgm:pt modelId="{0A6CE325-D8ED-4671-BA53-1F8773A28BDD}" type="pres">
      <dgm:prSet presAssocID="{C3ABF14C-AC0E-46FA-BD85-17C1A99308A1}" presName="bgRect" presStyleLbl="bgShp" presStyleIdx="1" presStyleCnt="3"/>
      <dgm:spPr/>
    </dgm:pt>
    <dgm:pt modelId="{321BC20F-E2B6-4D23-8848-FFCE068816CA}" type="pres">
      <dgm:prSet presAssocID="{C3ABF14C-AC0E-46FA-BD85-17C1A99308A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1855467B-B62A-4083-B009-94AF85292FB8}" type="pres">
      <dgm:prSet presAssocID="{C3ABF14C-AC0E-46FA-BD85-17C1A99308A1}" presName="spaceRect" presStyleCnt="0"/>
      <dgm:spPr/>
    </dgm:pt>
    <dgm:pt modelId="{FA9DED83-96FA-4914-BE55-15E6F100FCB0}" type="pres">
      <dgm:prSet presAssocID="{C3ABF14C-AC0E-46FA-BD85-17C1A99308A1}" presName="parTx" presStyleLbl="revTx" presStyleIdx="1" presStyleCnt="3">
        <dgm:presLayoutVars>
          <dgm:chMax val="0"/>
          <dgm:chPref val="0"/>
        </dgm:presLayoutVars>
      </dgm:prSet>
      <dgm:spPr/>
    </dgm:pt>
    <dgm:pt modelId="{90724533-8F32-4C96-991E-55CD62C44C6B}" type="pres">
      <dgm:prSet presAssocID="{7BCCFAC6-F4E6-4260-B02C-5CEB7A28D0A3}" presName="sibTrans" presStyleCnt="0"/>
      <dgm:spPr/>
    </dgm:pt>
    <dgm:pt modelId="{9965F975-4F59-40A9-8B0B-5F12D0DACF7E}" type="pres">
      <dgm:prSet presAssocID="{3900DE98-D01B-4A9C-B186-3DC8336E7CD2}" presName="compNode" presStyleCnt="0"/>
      <dgm:spPr/>
    </dgm:pt>
    <dgm:pt modelId="{4347DAC1-CF2A-4081-9DC0-C7267E1A9D29}" type="pres">
      <dgm:prSet presAssocID="{3900DE98-D01B-4A9C-B186-3DC8336E7CD2}" presName="bgRect" presStyleLbl="bgShp" presStyleIdx="2" presStyleCnt="3"/>
      <dgm:spPr/>
    </dgm:pt>
    <dgm:pt modelId="{5C8A03EB-2C9E-412B-A1CB-3C31B35DFE03}" type="pres">
      <dgm:prSet presAssocID="{3900DE98-D01B-4A9C-B186-3DC8336E7CD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C643FD96-72FE-4809-A508-E07776709FF5}" type="pres">
      <dgm:prSet presAssocID="{3900DE98-D01B-4A9C-B186-3DC8336E7CD2}" presName="spaceRect" presStyleCnt="0"/>
      <dgm:spPr/>
    </dgm:pt>
    <dgm:pt modelId="{BF42ABB9-6829-473E-AE13-CE9031238BF6}" type="pres">
      <dgm:prSet presAssocID="{3900DE98-D01B-4A9C-B186-3DC8336E7CD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2AD2229-380B-460C-81F6-60C4FAF074C2}" srcId="{118B1ED8-9558-40D5-9DA4-6E0A76F5EF40}" destId="{3900DE98-D01B-4A9C-B186-3DC8336E7CD2}" srcOrd="2" destOrd="0" parTransId="{0411B7E9-9C1A-4B55-B229-8360A0B66A36}" sibTransId="{F522DD27-B649-4910-BAF3-24DEF4991F31}"/>
    <dgm:cxn modelId="{C20F735A-B05A-422C-A903-951F37E540CD}" srcId="{118B1ED8-9558-40D5-9DA4-6E0A76F5EF40}" destId="{C3ABF14C-AC0E-46FA-BD85-17C1A99308A1}" srcOrd="1" destOrd="0" parTransId="{F425C614-F313-4715-AFA5-AD34E332B44C}" sibTransId="{7BCCFAC6-F4E6-4260-B02C-5CEB7A28D0A3}"/>
    <dgm:cxn modelId="{694D795B-AB69-4E16-9204-18501B57BC73}" type="presOf" srcId="{118B1ED8-9558-40D5-9DA4-6E0A76F5EF40}" destId="{BB352534-36A3-4CBA-A996-A3468099F3AF}" srcOrd="0" destOrd="0" presId="urn:microsoft.com/office/officeart/2018/2/layout/IconVerticalSolidList"/>
    <dgm:cxn modelId="{3DB31CBD-068C-43C0-BAA5-C39EC11082F8}" type="presOf" srcId="{3900DE98-D01B-4A9C-B186-3DC8336E7CD2}" destId="{BF42ABB9-6829-473E-AE13-CE9031238BF6}" srcOrd="0" destOrd="0" presId="urn:microsoft.com/office/officeart/2018/2/layout/IconVerticalSolidList"/>
    <dgm:cxn modelId="{25732DD1-B76C-44BC-8347-7ECCE6BD48EB}" type="presOf" srcId="{C3ABF14C-AC0E-46FA-BD85-17C1A99308A1}" destId="{FA9DED83-96FA-4914-BE55-15E6F100FCB0}" srcOrd="0" destOrd="0" presId="urn:microsoft.com/office/officeart/2018/2/layout/IconVerticalSolidList"/>
    <dgm:cxn modelId="{A1246CF0-627F-45EB-9EE5-736639050324}" srcId="{118B1ED8-9558-40D5-9DA4-6E0A76F5EF40}" destId="{E10AF6E6-548E-4624-AB23-B0A5DF48132F}" srcOrd="0" destOrd="0" parTransId="{364C683C-6E04-477B-9156-ED14A22899EF}" sibTransId="{26408D78-EB33-4297-A6E1-DD063967F7DB}"/>
    <dgm:cxn modelId="{7300C2F5-30E1-4FD3-9F62-3BF6FA4B8FC9}" type="presOf" srcId="{E10AF6E6-548E-4624-AB23-B0A5DF48132F}" destId="{407D683E-FBD9-441F-8E08-F3897D3E964C}" srcOrd="0" destOrd="0" presId="urn:microsoft.com/office/officeart/2018/2/layout/IconVerticalSolidList"/>
    <dgm:cxn modelId="{2DDB544E-C3B4-4F38-A6B5-FB482B237C0F}" type="presParOf" srcId="{BB352534-36A3-4CBA-A996-A3468099F3AF}" destId="{8118EB03-D0B6-437D-A61C-9AA8BE94A24B}" srcOrd="0" destOrd="0" presId="urn:microsoft.com/office/officeart/2018/2/layout/IconVerticalSolidList"/>
    <dgm:cxn modelId="{A4DC2E05-17AC-4D15-B9B7-35428B25169C}" type="presParOf" srcId="{8118EB03-D0B6-437D-A61C-9AA8BE94A24B}" destId="{C651EFD4-D6CE-4DA7-B10A-8D89D1F6F9C3}" srcOrd="0" destOrd="0" presId="urn:microsoft.com/office/officeart/2018/2/layout/IconVerticalSolidList"/>
    <dgm:cxn modelId="{741F189E-0542-46F0-BAED-96549ACF2D00}" type="presParOf" srcId="{8118EB03-D0B6-437D-A61C-9AA8BE94A24B}" destId="{3A62DFF8-CED5-4859-A242-10C40D030062}" srcOrd="1" destOrd="0" presId="urn:microsoft.com/office/officeart/2018/2/layout/IconVerticalSolidList"/>
    <dgm:cxn modelId="{E5ACA335-C58D-4159-9A83-2982E0267A67}" type="presParOf" srcId="{8118EB03-D0B6-437D-A61C-9AA8BE94A24B}" destId="{A435A29F-3DA9-4D5D-8E96-559D23AABF48}" srcOrd="2" destOrd="0" presId="urn:microsoft.com/office/officeart/2018/2/layout/IconVerticalSolidList"/>
    <dgm:cxn modelId="{1C371701-4EE5-4C54-A111-1F47348DD378}" type="presParOf" srcId="{8118EB03-D0B6-437D-A61C-9AA8BE94A24B}" destId="{407D683E-FBD9-441F-8E08-F3897D3E964C}" srcOrd="3" destOrd="0" presId="urn:microsoft.com/office/officeart/2018/2/layout/IconVerticalSolidList"/>
    <dgm:cxn modelId="{DE7AC9B7-A96E-4668-A35B-B8CB22C684CF}" type="presParOf" srcId="{BB352534-36A3-4CBA-A996-A3468099F3AF}" destId="{C19F4DA6-E061-49AB-948A-642C6FD3A847}" srcOrd="1" destOrd="0" presId="urn:microsoft.com/office/officeart/2018/2/layout/IconVerticalSolidList"/>
    <dgm:cxn modelId="{C7FA4E75-81F8-4F74-85CA-CD8DD95FA4E6}" type="presParOf" srcId="{BB352534-36A3-4CBA-A996-A3468099F3AF}" destId="{C479B958-68CB-4332-BD08-35C21A619590}" srcOrd="2" destOrd="0" presId="urn:microsoft.com/office/officeart/2018/2/layout/IconVerticalSolidList"/>
    <dgm:cxn modelId="{4ACA3276-D36F-4022-9CAE-F00D6212D6DD}" type="presParOf" srcId="{C479B958-68CB-4332-BD08-35C21A619590}" destId="{0A6CE325-D8ED-4671-BA53-1F8773A28BDD}" srcOrd="0" destOrd="0" presId="urn:microsoft.com/office/officeart/2018/2/layout/IconVerticalSolidList"/>
    <dgm:cxn modelId="{1A6DF4CF-AF56-4849-BC4C-88C1072D6CAD}" type="presParOf" srcId="{C479B958-68CB-4332-BD08-35C21A619590}" destId="{321BC20F-E2B6-4D23-8848-FFCE068816CA}" srcOrd="1" destOrd="0" presId="urn:microsoft.com/office/officeart/2018/2/layout/IconVerticalSolidList"/>
    <dgm:cxn modelId="{A6DA66D5-9747-4F41-BC0F-03BC06AEB3E1}" type="presParOf" srcId="{C479B958-68CB-4332-BD08-35C21A619590}" destId="{1855467B-B62A-4083-B009-94AF85292FB8}" srcOrd="2" destOrd="0" presId="urn:microsoft.com/office/officeart/2018/2/layout/IconVerticalSolidList"/>
    <dgm:cxn modelId="{90066B80-6C6C-4EAB-871C-D5B7C6E9F718}" type="presParOf" srcId="{C479B958-68CB-4332-BD08-35C21A619590}" destId="{FA9DED83-96FA-4914-BE55-15E6F100FCB0}" srcOrd="3" destOrd="0" presId="urn:microsoft.com/office/officeart/2018/2/layout/IconVerticalSolidList"/>
    <dgm:cxn modelId="{895485B4-29B0-4866-A960-8CB0ABE71AC4}" type="presParOf" srcId="{BB352534-36A3-4CBA-A996-A3468099F3AF}" destId="{90724533-8F32-4C96-991E-55CD62C44C6B}" srcOrd="3" destOrd="0" presId="urn:microsoft.com/office/officeart/2018/2/layout/IconVerticalSolidList"/>
    <dgm:cxn modelId="{DC3602AE-A17C-46D9-A80D-3BBAE30A04FE}" type="presParOf" srcId="{BB352534-36A3-4CBA-A996-A3468099F3AF}" destId="{9965F975-4F59-40A9-8B0B-5F12D0DACF7E}" srcOrd="4" destOrd="0" presId="urn:microsoft.com/office/officeart/2018/2/layout/IconVerticalSolidList"/>
    <dgm:cxn modelId="{7DE58C2D-63AF-4B1C-9E80-6DA8E1A475A9}" type="presParOf" srcId="{9965F975-4F59-40A9-8B0B-5F12D0DACF7E}" destId="{4347DAC1-CF2A-4081-9DC0-C7267E1A9D29}" srcOrd="0" destOrd="0" presId="urn:microsoft.com/office/officeart/2018/2/layout/IconVerticalSolidList"/>
    <dgm:cxn modelId="{6F654A85-FF6F-47B2-8934-8F9CC5D16204}" type="presParOf" srcId="{9965F975-4F59-40A9-8B0B-5F12D0DACF7E}" destId="{5C8A03EB-2C9E-412B-A1CB-3C31B35DFE03}" srcOrd="1" destOrd="0" presId="urn:microsoft.com/office/officeart/2018/2/layout/IconVerticalSolidList"/>
    <dgm:cxn modelId="{DCAFDABD-0949-428F-B79D-B86FCBC96DC8}" type="presParOf" srcId="{9965F975-4F59-40A9-8B0B-5F12D0DACF7E}" destId="{C643FD96-72FE-4809-A508-E07776709FF5}" srcOrd="2" destOrd="0" presId="urn:microsoft.com/office/officeart/2018/2/layout/IconVerticalSolidList"/>
    <dgm:cxn modelId="{7250A617-B39C-44B4-9DA2-48989FCC27B5}" type="presParOf" srcId="{9965F975-4F59-40A9-8B0B-5F12D0DACF7E}" destId="{BF42ABB9-6829-473E-AE13-CE9031238BF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FB8319-B9B6-4023-9361-81B1BF5B303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520A016-8A1B-4898-AFD4-6EB8463DAFBC}">
      <dgm:prSet custT="1"/>
      <dgm:spPr/>
      <dgm:t>
        <a:bodyPr/>
        <a:lstStyle/>
        <a:p>
          <a:r>
            <a:rPr lang="en-US" sz="2000" b="0" i="0" baseline="0" dirty="0"/>
            <a:t>Build a machine learning model that uses </a:t>
          </a:r>
          <a:r>
            <a:rPr lang="en-US" sz="2000" b="1" i="0" baseline="0" dirty="0"/>
            <a:t>hospital records and surgery details</a:t>
          </a:r>
          <a:r>
            <a:rPr lang="en-US" sz="2000" b="0" i="0" baseline="0" dirty="0"/>
            <a:t> to identify patients who may have a </a:t>
          </a:r>
          <a:r>
            <a:rPr lang="en-US" sz="2000" b="1" i="0" baseline="0" dirty="0"/>
            <a:t>higher risk of developing POCD</a:t>
          </a:r>
          <a:r>
            <a:rPr lang="en-US" sz="2000" b="0" i="0" baseline="0" dirty="0"/>
            <a:t>.</a:t>
          </a:r>
          <a:endParaRPr lang="en-US" sz="2000" dirty="0"/>
        </a:p>
      </dgm:t>
    </dgm:pt>
    <dgm:pt modelId="{59149932-2686-4659-880D-4BEED45E6CC9}" type="parTrans" cxnId="{911E3910-244B-4822-9468-7AD1B016A7FA}">
      <dgm:prSet/>
      <dgm:spPr/>
      <dgm:t>
        <a:bodyPr/>
        <a:lstStyle/>
        <a:p>
          <a:endParaRPr lang="en-US"/>
        </a:p>
      </dgm:t>
    </dgm:pt>
    <dgm:pt modelId="{FD3E3192-5982-4D2A-8649-BD01C41ACEE7}" type="sibTrans" cxnId="{911E3910-244B-4822-9468-7AD1B016A7FA}">
      <dgm:prSet/>
      <dgm:spPr/>
      <dgm:t>
        <a:bodyPr/>
        <a:lstStyle/>
        <a:p>
          <a:endParaRPr lang="en-US"/>
        </a:p>
      </dgm:t>
    </dgm:pt>
    <dgm:pt modelId="{F029C737-11D5-48DF-85FE-2B149A1689A8}">
      <dgm:prSet custT="1"/>
      <dgm:spPr/>
      <dgm:t>
        <a:bodyPr/>
        <a:lstStyle/>
        <a:p>
          <a:r>
            <a:rPr lang="en-US" sz="2000" b="0" i="0" baseline="0" dirty="0"/>
            <a:t>Provide doctors with an </a:t>
          </a:r>
          <a:r>
            <a:rPr lang="en-US" sz="2000" b="1" i="0" baseline="0" dirty="0"/>
            <a:t>early warning</a:t>
          </a:r>
          <a:r>
            <a:rPr lang="en-US" sz="2000" b="0" i="0" baseline="0" dirty="0"/>
            <a:t>, so they can </a:t>
          </a:r>
          <a:r>
            <a:rPr lang="en-US" sz="2000" b="1" i="0" baseline="0" dirty="0"/>
            <a:t>monitor high-risk patients more closely</a:t>
          </a:r>
          <a:r>
            <a:rPr lang="en-US" sz="2000" b="0" i="0" baseline="0" dirty="0"/>
            <a:t> and support their cognitive recovery.</a:t>
          </a:r>
          <a:endParaRPr lang="en-US" sz="2000" dirty="0"/>
        </a:p>
      </dgm:t>
    </dgm:pt>
    <dgm:pt modelId="{4764A025-7E37-4F68-B52C-E435508D50C7}" type="parTrans" cxnId="{74CFA3FD-3BE6-4193-B9EE-B056CBD3D905}">
      <dgm:prSet/>
      <dgm:spPr/>
      <dgm:t>
        <a:bodyPr/>
        <a:lstStyle/>
        <a:p>
          <a:endParaRPr lang="en-US"/>
        </a:p>
      </dgm:t>
    </dgm:pt>
    <dgm:pt modelId="{1241E749-197A-467E-A2CC-0F15530CF1ED}" type="sibTrans" cxnId="{74CFA3FD-3BE6-4193-B9EE-B056CBD3D905}">
      <dgm:prSet/>
      <dgm:spPr/>
      <dgm:t>
        <a:bodyPr/>
        <a:lstStyle/>
        <a:p>
          <a:endParaRPr lang="en-US"/>
        </a:p>
      </dgm:t>
    </dgm:pt>
    <dgm:pt modelId="{190BEB67-634F-4E5C-BFE0-D0C6E791F110}">
      <dgm:prSet custT="1"/>
      <dgm:spPr/>
      <dgm:t>
        <a:bodyPr/>
        <a:lstStyle/>
        <a:p>
          <a:r>
            <a:rPr lang="en-US" sz="2000" b="0" i="0" baseline="0" dirty="0"/>
            <a:t>Create a system that can </a:t>
          </a:r>
          <a:r>
            <a:rPr lang="en-US" sz="2000" b="1" i="0" baseline="0" dirty="0"/>
            <a:t>improve safety and recovery</a:t>
          </a:r>
          <a:r>
            <a:rPr lang="en-US" sz="2000" b="0" i="0" baseline="0" dirty="0"/>
            <a:t>, especially for older adults, and can be </a:t>
          </a:r>
          <a:r>
            <a:rPr lang="en-US" sz="2000" b="1" i="0" baseline="0" dirty="0"/>
            <a:t>developed into a real clinical decision support tool</a:t>
          </a:r>
          <a:r>
            <a:rPr lang="en-US" sz="2000" b="0" i="0" baseline="0" dirty="0"/>
            <a:t> in the future.</a:t>
          </a:r>
          <a:endParaRPr lang="en-US" sz="2000" dirty="0"/>
        </a:p>
      </dgm:t>
    </dgm:pt>
    <dgm:pt modelId="{7DF1C32F-0E19-4F7A-AE4E-36FE223D2976}" type="parTrans" cxnId="{8C5C5781-F3E8-4C70-9304-67D3FFA5AB77}">
      <dgm:prSet/>
      <dgm:spPr/>
      <dgm:t>
        <a:bodyPr/>
        <a:lstStyle/>
        <a:p>
          <a:endParaRPr lang="en-US"/>
        </a:p>
      </dgm:t>
    </dgm:pt>
    <dgm:pt modelId="{540A3DC1-AE5B-4052-89E3-5A62073B2C1E}" type="sibTrans" cxnId="{8C5C5781-F3E8-4C70-9304-67D3FFA5AB77}">
      <dgm:prSet/>
      <dgm:spPr/>
      <dgm:t>
        <a:bodyPr/>
        <a:lstStyle/>
        <a:p>
          <a:endParaRPr lang="en-US"/>
        </a:p>
      </dgm:t>
    </dgm:pt>
    <dgm:pt modelId="{E408727E-2049-48C3-9FD3-CCFC53F22D6C}" type="pres">
      <dgm:prSet presAssocID="{32FB8319-B9B6-4023-9361-81B1BF5B3035}" presName="root" presStyleCnt="0">
        <dgm:presLayoutVars>
          <dgm:dir/>
          <dgm:resizeHandles val="exact"/>
        </dgm:presLayoutVars>
      </dgm:prSet>
      <dgm:spPr/>
    </dgm:pt>
    <dgm:pt modelId="{34325D19-75CD-4F37-9E38-12ABEEC85B88}" type="pres">
      <dgm:prSet presAssocID="{E520A016-8A1B-4898-AFD4-6EB8463DAFBC}" presName="compNode" presStyleCnt="0"/>
      <dgm:spPr/>
    </dgm:pt>
    <dgm:pt modelId="{EFA39046-A474-405E-81AE-7FD3EF74C4F3}" type="pres">
      <dgm:prSet presAssocID="{E520A016-8A1B-4898-AFD4-6EB8463DAFBC}" presName="bgRect" presStyleLbl="bgShp" presStyleIdx="0" presStyleCnt="3"/>
      <dgm:spPr/>
    </dgm:pt>
    <dgm:pt modelId="{B81759C1-6FA8-4614-974A-7796E67667A7}" type="pres">
      <dgm:prSet presAssocID="{E520A016-8A1B-4898-AFD4-6EB8463DAFB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39C0D99D-2950-4A80-8B84-ABA1477EC4A5}" type="pres">
      <dgm:prSet presAssocID="{E520A016-8A1B-4898-AFD4-6EB8463DAFBC}" presName="spaceRect" presStyleCnt="0"/>
      <dgm:spPr/>
    </dgm:pt>
    <dgm:pt modelId="{AD716743-0E7C-4061-AA0C-9D1A7D252A8C}" type="pres">
      <dgm:prSet presAssocID="{E520A016-8A1B-4898-AFD4-6EB8463DAFBC}" presName="parTx" presStyleLbl="revTx" presStyleIdx="0" presStyleCnt="3">
        <dgm:presLayoutVars>
          <dgm:chMax val="0"/>
          <dgm:chPref val="0"/>
        </dgm:presLayoutVars>
      </dgm:prSet>
      <dgm:spPr/>
    </dgm:pt>
    <dgm:pt modelId="{8692B758-5833-4E9E-9652-C69382706CD9}" type="pres">
      <dgm:prSet presAssocID="{FD3E3192-5982-4D2A-8649-BD01C41ACEE7}" presName="sibTrans" presStyleCnt="0"/>
      <dgm:spPr/>
    </dgm:pt>
    <dgm:pt modelId="{4A70E6AF-1017-4D48-B611-77E88512A9B0}" type="pres">
      <dgm:prSet presAssocID="{F029C737-11D5-48DF-85FE-2B149A1689A8}" presName="compNode" presStyleCnt="0"/>
      <dgm:spPr/>
    </dgm:pt>
    <dgm:pt modelId="{E7C18B49-B960-46D5-AD8C-C6F1B914E119}" type="pres">
      <dgm:prSet presAssocID="{F029C737-11D5-48DF-85FE-2B149A1689A8}" presName="bgRect" presStyleLbl="bgShp" presStyleIdx="1" presStyleCnt="3"/>
      <dgm:spPr/>
    </dgm:pt>
    <dgm:pt modelId="{4E20DC74-7319-4FED-8C7E-51686212F486}" type="pres">
      <dgm:prSet presAssocID="{F029C737-11D5-48DF-85FE-2B149A1689A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C982030F-238F-4499-9D2E-B5D8156C12BC}" type="pres">
      <dgm:prSet presAssocID="{F029C737-11D5-48DF-85FE-2B149A1689A8}" presName="spaceRect" presStyleCnt="0"/>
      <dgm:spPr/>
    </dgm:pt>
    <dgm:pt modelId="{241D441D-2526-433C-A0C4-D47ADCA7A90B}" type="pres">
      <dgm:prSet presAssocID="{F029C737-11D5-48DF-85FE-2B149A1689A8}" presName="parTx" presStyleLbl="revTx" presStyleIdx="1" presStyleCnt="3">
        <dgm:presLayoutVars>
          <dgm:chMax val="0"/>
          <dgm:chPref val="0"/>
        </dgm:presLayoutVars>
      </dgm:prSet>
      <dgm:spPr/>
    </dgm:pt>
    <dgm:pt modelId="{6321A6D5-45C5-4755-8397-113D355A3E3C}" type="pres">
      <dgm:prSet presAssocID="{1241E749-197A-467E-A2CC-0F15530CF1ED}" presName="sibTrans" presStyleCnt="0"/>
      <dgm:spPr/>
    </dgm:pt>
    <dgm:pt modelId="{6647CE45-94D3-4D04-84A6-6C00AAAD4D25}" type="pres">
      <dgm:prSet presAssocID="{190BEB67-634F-4E5C-BFE0-D0C6E791F110}" presName="compNode" presStyleCnt="0"/>
      <dgm:spPr/>
    </dgm:pt>
    <dgm:pt modelId="{A5FDDEC5-622B-4102-8418-A9FD1C9F2A12}" type="pres">
      <dgm:prSet presAssocID="{190BEB67-634F-4E5C-BFE0-D0C6E791F110}" presName="bgRect" presStyleLbl="bgShp" presStyleIdx="2" presStyleCnt="3"/>
      <dgm:spPr/>
    </dgm:pt>
    <dgm:pt modelId="{E698DD53-564E-44F6-B884-B491664533E7}" type="pres">
      <dgm:prSet presAssocID="{190BEB67-634F-4E5C-BFE0-D0C6E791F11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29298C96-4A8C-4069-B17E-8FE053EC5390}" type="pres">
      <dgm:prSet presAssocID="{190BEB67-634F-4E5C-BFE0-D0C6E791F110}" presName="spaceRect" presStyleCnt="0"/>
      <dgm:spPr/>
    </dgm:pt>
    <dgm:pt modelId="{A5BAC3F8-7699-471D-8E6F-605A2122617F}" type="pres">
      <dgm:prSet presAssocID="{190BEB67-634F-4E5C-BFE0-D0C6E791F11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11E3910-244B-4822-9468-7AD1B016A7FA}" srcId="{32FB8319-B9B6-4023-9361-81B1BF5B3035}" destId="{E520A016-8A1B-4898-AFD4-6EB8463DAFBC}" srcOrd="0" destOrd="0" parTransId="{59149932-2686-4659-880D-4BEED45E6CC9}" sibTransId="{FD3E3192-5982-4D2A-8649-BD01C41ACEE7}"/>
    <dgm:cxn modelId="{F3213E6C-DDAA-49BB-854E-9F8C8138D133}" type="presOf" srcId="{32FB8319-B9B6-4023-9361-81B1BF5B3035}" destId="{E408727E-2049-48C3-9FD3-CCFC53F22D6C}" srcOrd="0" destOrd="0" presId="urn:microsoft.com/office/officeart/2018/2/layout/IconVerticalSolidList"/>
    <dgm:cxn modelId="{8C5C5781-F3E8-4C70-9304-67D3FFA5AB77}" srcId="{32FB8319-B9B6-4023-9361-81B1BF5B3035}" destId="{190BEB67-634F-4E5C-BFE0-D0C6E791F110}" srcOrd="2" destOrd="0" parTransId="{7DF1C32F-0E19-4F7A-AE4E-36FE223D2976}" sibTransId="{540A3DC1-AE5B-4052-89E3-5A62073B2C1E}"/>
    <dgm:cxn modelId="{BA1897B3-19C5-4428-96FA-0B44A490208D}" type="presOf" srcId="{E520A016-8A1B-4898-AFD4-6EB8463DAFBC}" destId="{AD716743-0E7C-4061-AA0C-9D1A7D252A8C}" srcOrd="0" destOrd="0" presId="urn:microsoft.com/office/officeart/2018/2/layout/IconVerticalSolidList"/>
    <dgm:cxn modelId="{F77670BF-DE71-4AD6-9CAB-6B467201D434}" type="presOf" srcId="{F029C737-11D5-48DF-85FE-2B149A1689A8}" destId="{241D441D-2526-433C-A0C4-D47ADCA7A90B}" srcOrd="0" destOrd="0" presId="urn:microsoft.com/office/officeart/2018/2/layout/IconVerticalSolidList"/>
    <dgm:cxn modelId="{184119C2-E744-4123-8A13-9B73AE669D18}" type="presOf" srcId="{190BEB67-634F-4E5C-BFE0-D0C6E791F110}" destId="{A5BAC3F8-7699-471D-8E6F-605A2122617F}" srcOrd="0" destOrd="0" presId="urn:microsoft.com/office/officeart/2018/2/layout/IconVerticalSolidList"/>
    <dgm:cxn modelId="{74CFA3FD-3BE6-4193-B9EE-B056CBD3D905}" srcId="{32FB8319-B9B6-4023-9361-81B1BF5B3035}" destId="{F029C737-11D5-48DF-85FE-2B149A1689A8}" srcOrd="1" destOrd="0" parTransId="{4764A025-7E37-4F68-B52C-E435508D50C7}" sibTransId="{1241E749-197A-467E-A2CC-0F15530CF1ED}"/>
    <dgm:cxn modelId="{7FAB431B-04B6-4276-9A7E-D5F41CDF7B77}" type="presParOf" srcId="{E408727E-2049-48C3-9FD3-CCFC53F22D6C}" destId="{34325D19-75CD-4F37-9E38-12ABEEC85B88}" srcOrd="0" destOrd="0" presId="urn:microsoft.com/office/officeart/2018/2/layout/IconVerticalSolidList"/>
    <dgm:cxn modelId="{C37535F8-18F4-415B-91E0-2DAA4529E2F2}" type="presParOf" srcId="{34325D19-75CD-4F37-9E38-12ABEEC85B88}" destId="{EFA39046-A474-405E-81AE-7FD3EF74C4F3}" srcOrd="0" destOrd="0" presId="urn:microsoft.com/office/officeart/2018/2/layout/IconVerticalSolidList"/>
    <dgm:cxn modelId="{2F058C7E-40BC-4129-8F68-9F96A078909A}" type="presParOf" srcId="{34325D19-75CD-4F37-9E38-12ABEEC85B88}" destId="{B81759C1-6FA8-4614-974A-7796E67667A7}" srcOrd="1" destOrd="0" presId="urn:microsoft.com/office/officeart/2018/2/layout/IconVerticalSolidList"/>
    <dgm:cxn modelId="{D8ABEA0E-A2CB-4603-8F23-AF4C2137108A}" type="presParOf" srcId="{34325D19-75CD-4F37-9E38-12ABEEC85B88}" destId="{39C0D99D-2950-4A80-8B84-ABA1477EC4A5}" srcOrd="2" destOrd="0" presId="urn:microsoft.com/office/officeart/2018/2/layout/IconVerticalSolidList"/>
    <dgm:cxn modelId="{4631E33F-C487-4DA6-A416-0AEAC9F57EA0}" type="presParOf" srcId="{34325D19-75CD-4F37-9E38-12ABEEC85B88}" destId="{AD716743-0E7C-4061-AA0C-9D1A7D252A8C}" srcOrd="3" destOrd="0" presId="urn:microsoft.com/office/officeart/2018/2/layout/IconVerticalSolidList"/>
    <dgm:cxn modelId="{8B08A8CC-7989-47F5-85C6-EEA10D5A4660}" type="presParOf" srcId="{E408727E-2049-48C3-9FD3-CCFC53F22D6C}" destId="{8692B758-5833-4E9E-9652-C69382706CD9}" srcOrd="1" destOrd="0" presId="urn:microsoft.com/office/officeart/2018/2/layout/IconVerticalSolidList"/>
    <dgm:cxn modelId="{A42E9F63-61A3-49D1-A0D7-28117156CFAB}" type="presParOf" srcId="{E408727E-2049-48C3-9FD3-CCFC53F22D6C}" destId="{4A70E6AF-1017-4D48-B611-77E88512A9B0}" srcOrd="2" destOrd="0" presId="urn:microsoft.com/office/officeart/2018/2/layout/IconVerticalSolidList"/>
    <dgm:cxn modelId="{657E10B2-2B3C-4FB4-AE04-26CFD098FA8F}" type="presParOf" srcId="{4A70E6AF-1017-4D48-B611-77E88512A9B0}" destId="{E7C18B49-B960-46D5-AD8C-C6F1B914E119}" srcOrd="0" destOrd="0" presId="urn:microsoft.com/office/officeart/2018/2/layout/IconVerticalSolidList"/>
    <dgm:cxn modelId="{CCCF98FE-FDE4-45A4-8DFF-54699AD3A499}" type="presParOf" srcId="{4A70E6AF-1017-4D48-B611-77E88512A9B0}" destId="{4E20DC74-7319-4FED-8C7E-51686212F486}" srcOrd="1" destOrd="0" presId="urn:microsoft.com/office/officeart/2018/2/layout/IconVerticalSolidList"/>
    <dgm:cxn modelId="{03C5E346-5651-46D5-9231-434B8813B541}" type="presParOf" srcId="{4A70E6AF-1017-4D48-B611-77E88512A9B0}" destId="{C982030F-238F-4499-9D2E-B5D8156C12BC}" srcOrd="2" destOrd="0" presId="urn:microsoft.com/office/officeart/2018/2/layout/IconVerticalSolidList"/>
    <dgm:cxn modelId="{026CD818-969C-465A-9C7D-305771A70AED}" type="presParOf" srcId="{4A70E6AF-1017-4D48-B611-77E88512A9B0}" destId="{241D441D-2526-433C-A0C4-D47ADCA7A90B}" srcOrd="3" destOrd="0" presId="urn:microsoft.com/office/officeart/2018/2/layout/IconVerticalSolidList"/>
    <dgm:cxn modelId="{9280D558-0461-4442-B385-E70EE2444FA1}" type="presParOf" srcId="{E408727E-2049-48C3-9FD3-CCFC53F22D6C}" destId="{6321A6D5-45C5-4755-8397-113D355A3E3C}" srcOrd="3" destOrd="0" presId="urn:microsoft.com/office/officeart/2018/2/layout/IconVerticalSolidList"/>
    <dgm:cxn modelId="{63294275-D82A-450C-A53A-014C00F875B7}" type="presParOf" srcId="{E408727E-2049-48C3-9FD3-CCFC53F22D6C}" destId="{6647CE45-94D3-4D04-84A6-6C00AAAD4D25}" srcOrd="4" destOrd="0" presId="urn:microsoft.com/office/officeart/2018/2/layout/IconVerticalSolidList"/>
    <dgm:cxn modelId="{CF39E252-1264-4050-8B10-10862F6DA781}" type="presParOf" srcId="{6647CE45-94D3-4D04-84A6-6C00AAAD4D25}" destId="{A5FDDEC5-622B-4102-8418-A9FD1C9F2A12}" srcOrd="0" destOrd="0" presId="urn:microsoft.com/office/officeart/2018/2/layout/IconVerticalSolidList"/>
    <dgm:cxn modelId="{3D52851C-C5CF-498A-B475-C13DFE57DBC3}" type="presParOf" srcId="{6647CE45-94D3-4D04-84A6-6C00AAAD4D25}" destId="{E698DD53-564E-44F6-B884-B491664533E7}" srcOrd="1" destOrd="0" presId="urn:microsoft.com/office/officeart/2018/2/layout/IconVerticalSolidList"/>
    <dgm:cxn modelId="{1D7C58D9-C918-4F41-9BDE-367DC4DD358D}" type="presParOf" srcId="{6647CE45-94D3-4D04-84A6-6C00AAAD4D25}" destId="{29298C96-4A8C-4069-B17E-8FE053EC5390}" srcOrd="2" destOrd="0" presId="urn:microsoft.com/office/officeart/2018/2/layout/IconVerticalSolidList"/>
    <dgm:cxn modelId="{27FF5158-C22A-4EC4-BD43-62B11131B60C}" type="presParOf" srcId="{6647CE45-94D3-4D04-84A6-6C00AAAD4D25}" destId="{A5BAC3F8-7699-471D-8E6F-605A2122617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F364C8-B1E7-478E-8FE2-032C408F64F4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7F05417B-E61D-489B-BE24-B04FB19D3105}">
      <dgm:prSet/>
      <dgm:spPr/>
      <dgm:t>
        <a:bodyPr/>
        <a:lstStyle/>
        <a:p>
          <a:pPr>
            <a:defRPr cap="all"/>
          </a:pPr>
          <a:r>
            <a:rPr lang="en-US" i="0" baseline="0"/>
            <a:t>Very few POCD cases in data → models struggle to learn rare events well</a:t>
          </a:r>
          <a:endParaRPr lang="en-US"/>
        </a:p>
      </dgm:t>
    </dgm:pt>
    <dgm:pt modelId="{7D585C0D-75E9-4937-8F47-E301BBBFBEEF}" type="parTrans" cxnId="{3A81E9A0-9D48-4A89-B4EE-E273008F5BE2}">
      <dgm:prSet/>
      <dgm:spPr/>
      <dgm:t>
        <a:bodyPr/>
        <a:lstStyle/>
        <a:p>
          <a:endParaRPr lang="en-US"/>
        </a:p>
      </dgm:t>
    </dgm:pt>
    <dgm:pt modelId="{E344CBBC-BB6E-4810-88EE-B5D0A460668E}" type="sibTrans" cxnId="{3A81E9A0-9D48-4A89-B4EE-E273008F5BE2}">
      <dgm:prSet/>
      <dgm:spPr/>
      <dgm:t>
        <a:bodyPr/>
        <a:lstStyle/>
        <a:p>
          <a:endParaRPr lang="en-US"/>
        </a:p>
      </dgm:t>
    </dgm:pt>
    <dgm:pt modelId="{26CAB882-D05C-44D3-90D5-B32EF497DEB7}">
      <dgm:prSet/>
      <dgm:spPr/>
      <dgm:t>
        <a:bodyPr/>
        <a:lstStyle/>
        <a:p>
          <a:pPr>
            <a:defRPr cap="all"/>
          </a:pPr>
          <a:r>
            <a:rPr lang="en-US" i="0" baseline="0"/>
            <a:t>Dataset only has structured hospital data → no surgeon notes or cognitive test information</a:t>
          </a:r>
          <a:endParaRPr lang="en-US"/>
        </a:p>
      </dgm:t>
    </dgm:pt>
    <dgm:pt modelId="{B24F41FF-CD95-45C5-BDC8-251DF0F86AA9}" type="parTrans" cxnId="{0A70307B-40AD-4544-A7B9-08D27831CD06}">
      <dgm:prSet/>
      <dgm:spPr/>
      <dgm:t>
        <a:bodyPr/>
        <a:lstStyle/>
        <a:p>
          <a:endParaRPr lang="en-US"/>
        </a:p>
      </dgm:t>
    </dgm:pt>
    <dgm:pt modelId="{E4D8D225-B238-432F-B1EF-39FC222A2123}" type="sibTrans" cxnId="{0A70307B-40AD-4544-A7B9-08D27831CD06}">
      <dgm:prSet/>
      <dgm:spPr/>
      <dgm:t>
        <a:bodyPr/>
        <a:lstStyle/>
        <a:p>
          <a:endParaRPr lang="en-US"/>
        </a:p>
      </dgm:t>
    </dgm:pt>
    <dgm:pt modelId="{27815007-DC4B-4C01-B78F-104508564DDF}">
      <dgm:prSet/>
      <dgm:spPr/>
      <dgm:t>
        <a:bodyPr/>
        <a:lstStyle/>
        <a:p>
          <a:pPr>
            <a:defRPr cap="all"/>
          </a:pPr>
          <a:r>
            <a:rPr lang="en-US" i="0" baseline="0"/>
            <a:t>POCD diagnosis in records may not always be complete or consistent</a:t>
          </a:r>
          <a:endParaRPr lang="en-US"/>
        </a:p>
      </dgm:t>
    </dgm:pt>
    <dgm:pt modelId="{B68A6C83-7B47-4855-B5CA-7B044B0F8C37}" type="parTrans" cxnId="{532A9D47-6E9C-4507-969D-D37B1978AF77}">
      <dgm:prSet/>
      <dgm:spPr/>
      <dgm:t>
        <a:bodyPr/>
        <a:lstStyle/>
        <a:p>
          <a:endParaRPr lang="en-US"/>
        </a:p>
      </dgm:t>
    </dgm:pt>
    <dgm:pt modelId="{90981AB1-273E-459C-8F90-4F0BA494653E}" type="sibTrans" cxnId="{532A9D47-6E9C-4507-969D-D37B1978AF77}">
      <dgm:prSet/>
      <dgm:spPr/>
      <dgm:t>
        <a:bodyPr/>
        <a:lstStyle/>
        <a:p>
          <a:endParaRPr lang="en-US"/>
        </a:p>
      </dgm:t>
    </dgm:pt>
    <dgm:pt modelId="{C1124A2A-9179-48D1-8BFD-02142AC5D515}">
      <dgm:prSet/>
      <dgm:spPr/>
      <dgm:t>
        <a:bodyPr/>
        <a:lstStyle/>
        <a:p>
          <a:pPr>
            <a:defRPr cap="all"/>
          </a:pPr>
          <a:r>
            <a:rPr lang="en-US" i="0" baseline="0"/>
            <a:t>Results are from one hospital dataset, so model must be tested in real hospitals before use</a:t>
          </a:r>
          <a:endParaRPr lang="en-US"/>
        </a:p>
      </dgm:t>
    </dgm:pt>
    <dgm:pt modelId="{ECBDA7FD-7C17-443E-B836-DBCE123CC2BB}" type="parTrans" cxnId="{23FA2F61-72AD-4682-BFE7-D6EE99AFDC79}">
      <dgm:prSet/>
      <dgm:spPr/>
      <dgm:t>
        <a:bodyPr/>
        <a:lstStyle/>
        <a:p>
          <a:endParaRPr lang="en-US"/>
        </a:p>
      </dgm:t>
    </dgm:pt>
    <dgm:pt modelId="{ADF771CD-3712-4D89-9095-20688859A749}" type="sibTrans" cxnId="{23FA2F61-72AD-4682-BFE7-D6EE99AFDC79}">
      <dgm:prSet/>
      <dgm:spPr/>
      <dgm:t>
        <a:bodyPr/>
        <a:lstStyle/>
        <a:p>
          <a:endParaRPr lang="en-US"/>
        </a:p>
      </dgm:t>
    </dgm:pt>
    <dgm:pt modelId="{91A41FA8-CAFF-4BF3-BFA4-BA58BF329F4F}" type="pres">
      <dgm:prSet presAssocID="{7DF364C8-B1E7-478E-8FE2-032C408F64F4}" presName="root" presStyleCnt="0">
        <dgm:presLayoutVars>
          <dgm:dir/>
          <dgm:resizeHandles val="exact"/>
        </dgm:presLayoutVars>
      </dgm:prSet>
      <dgm:spPr/>
    </dgm:pt>
    <dgm:pt modelId="{45ECFCE2-45E4-4CD4-86EC-F2C5E08AD2C0}" type="pres">
      <dgm:prSet presAssocID="{7F05417B-E61D-489B-BE24-B04FB19D3105}" presName="compNode" presStyleCnt="0"/>
      <dgm:spPr/>
    </dgm:pt>
    <dgm:pt modelId="{F9D74B49-2BC7-4BEA-AC46-A4CAC69052D0}" type="pres">
      <dgm:prSet presAssocID="{7F05417B-E61D-489B-BE24-B04FB19D3105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E428176-3314-4C01-BA49-ABE57B6375C9}" type="pres">
      <dgm:prSet presAssocID="{7F05417B-E61D-489B-BE24-B04FB19D310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5D81037-A97E-49D3-912F-88A1D06F8531}" type="pres">
      <dgm:prSet presAssocID="{7F05417B-E61D-489B-BE24-B04FB19D3105}" presName="spaceRect" presStyleCnt="0"/>
      <dgm:spPr/>
    </dgm:pt>
    <dgm:pt modelId="{973018AA-FA0E-46E9-A7DD-1471C74638B4}" type="pres">
      <dgm:prSet presAssocID="{7F05417B-E61D-489B-BE24-B04FB19D3105}" presName="textRect" presStyleLbl="revTx" presStyleIdx="0" presStyleCnt="4">
        <dgm:presLayoutVars>
          <dgm:chMax val="1"/>
          <dgm:chPref val="1"/>
        </dgm:presLayoutVars>
      </dgm:prSet>
      <dgm:spPr/>
    </dgm:pt>
    <dgm:pt modelId="{63E623D8-3E78-47B4-82D1-33552E9FE27B}" type="pres">
      <dgm:prSet presAssocID="{E344CBBC-BB6E-4810-88EE-B5D0A460668E}" presName="sibTrans" presStyleCnt="0"/>
      <dgm:spPr/>
    </dgm:pt>
    <dgm:pt modelId="{81C07471-C95C-429D-AA89-977997CB08C8}" type="pres">
      <dgm:prSet presAssocID="{26CAB882-D05C-44D3-90D5-B32EF497DEB7}" presName="compNode" presStyleCnt="0"/>
      <dgm:spPr/>
    </dgm:pt>
    <dgm:pt modelId="{9DDC50B7-C1EC-4443-A71D-4CA4C06E61F4}" type="pres">
      <dgm:prSet presAssocID="{26CAB882-D05C-44D3-90D5-B32EF497DEB7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1CA540B8-FCB7-48D6-AE77-0C95B70A0EFE}" type="pres">
      <dgm:prSet presAssocID="{26CAB882-D05C-44D3-90D5-B32EF497DEB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DAA2E00-FADB-4985-BDE8-1FEA92A0E437}" type="pres">
      <dgm:prSet presAssocID="{26CAB882-D05C-44D3-90D5-B32EF497DEB7}" presName="spaceRect" presStyleCnt="0"/>
      <dgm:spPr/>
    </dgm:pt>
    <dgm:pt modelId="{DABC8466-5940-49AC-82B2-58430DF18376}" type="pres">
      <dgm:prSet presAssocID="{26CAB882-D05C-44D3-90D5-B32EF497DEB7}" presName="textRect" presStyleLbl="revTx" presStyleIdx="1" presStyleCnt="4">
        <dgm:presLayoutVars>
          <dgm:chMax val="1"/>
          <dgm:chPref val="1"/>
        </dgm:presLayoutVars>
      </dgm:prSet>
      <dgm:spPr/>
    </dgm:pt>
    <dgm:pt modelId="{CC8A5811-00AC-4DDA-8F28-73F8C218EAE0}" type="pres">
      <dgm:prSet presAssocID="{E4D8D225-B238-432F-B1EF-39FC222A2123}" presName="sibTrans" presStyleCnt="0"/>
      <dgm:spPr/>
    </dgm:pt>
    <dgm:pt modelId="{FBCBB7B3-9C28-4C10-A6BC-395D661F975A}" type="pres">
      <dgm:prSet presAssocID="{27815007-DC4B-4C01-B78F-104508564DDF}" presName="compNode" presStyleCnt="0"/>
      <dgm:spPr/>
    </dgm:pt>
    <dgm:pt modelId="{1C5EB242-34B0-44DB-B192-09BB455B737C}" type="pres">
      <dgm:prSet presAssocID="{27815007-DC4B-4C01-B78F-104508564DDF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69CB4CAF-A129-4422-9878-234347B60BFC}" type="pres">
      <dgm:prSet presAssocID="{27815007-DC4B-4C01-B78F-104508564DD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42F8EDFE-057B-4CEE-94E4-4B0AE1E766E3}" type="pres">
      <dgm:prSet presAssocID="{27815007-DC4B-4C01-B78F-104508564DDF}" presName="spaceRect" presStyleCnt="0"/>
      <dgm:spPr/>
    </dgm:pt>
    <dgm:pt modelId="{0FDE748E-9ABB-471D-8C8E-ABBBCFED56F4}" type="pres">
      <dgm:prSet presAssocID="{27815007-DC4B-4C01-B78F-104508564DDF}" presName="textRect" presStyleLbl="revTx" presStyleIdx="2" presStyleCnt="4">
        <dgm:presLayoutVars>
          <dgm:chMax val="1"/>
          <dgm:chPref val="1"/>
        </dgm:presLayoutVars>
      </dgm:prSet>
      <dgm:spPr/>
    </dgm:pt>
    <dgm:pt modelId="{6367486B-7F3C-4AF7-BAFC-63223D1AED22}" type="pres">
      <dgm:prSet presAssocID="{90981AB1-273E-459C-8F90-4F0BA494653E}" presName="sibTrans" presStyleCnt="0"/>
      <dgm:spPr/>
    </dgm:pt>
    <dgm:pt modelId="{2E4EB697-9790-474A-9ABB-BE8DC9A4140C}" type="pres">
      <dgm:prSet presAssocID="{C1124A2A-9179-48D1-8BFD-02142AC5D515}" presName="compNode" presStyleCnt="0"/>
      <dgm:spPr/>
    </dgm:pt>
    <dgm:pt modelId="{22A1DA27-D2A1-462A-A455-E97BC5D19EA2}" type="pres">
      <dgm:prSet presAssocID="{C1124A2A-9179-48D1-8BFD-02142AC5D515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67095EA7-6637-42C7-8243-9E74606EECD6}" type="pres">
      <dgm:prSet presAssocID="{C1124A2A-9179-48D1-8BFD-02142AC5D51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EFA297D1-5896-404C-B1D8-BC7DEA403B48}" type="pres">
      <dgm:prSet presAssocID="{C1124A2A-9179-48D1-8BFD-02142AC5D515}" presName="spaceRect" presStyleCnt="0"/>
      <dgm:spPr/>
    </dgm:pt>
    <dgm:pt modelId="{D41B7CF1-A95E-4456-A280-A6A77658F102}" type="pres">
      <dgm:prSet presAssocID="{C1124A2A-9179-48D1-8BFD-02142AC5D51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D5C7D3C-88EF-413C-A540-20E21D038283}" type="presOf" srcId="{7DF364C8-B1E7-478E-8FE2-032C408F64F4}" destId="{91A41FA8-CAFF-4BF3-BFA4-BA58BF329F4F}" srcOrd="0" destOrd="0" presId="urn:microsoft.com/office/officeart/2018/5/layout/IconLeafLabelList"/>
    <dgm:cxn modelId="{532A9D47-6E9C-4507-969D-D37B1978AF77}" srcId="{7DF364C8-B1E7-478E-8FE2-032C408F64F4}" destId="{27815007-DC4B-4C01-B78F-104508564DDF}" srcOrd="2" destOrd="0" parTransId="{B68A6C83-7B47-4855-B5CA-7B044B0F8C37}" sibTransId="{90981AB1-273E-459C-8F90-4F0BA494653E}"/>
    <dgm:cxn modelId="{8FE8155E-90A7-432C-ABF6-60E3BD890A65}" type="presOf" srcId="{27815007-DC4B-4C01-B78F-104508564DDF}" destId="{0FDE748E-9ABB-471D-8C8E-ABBBCFED56F4}" srcOrd="0" destOrd="0" presId="urn:microsoft.com/office/officeart/2018/5/layout/IconLeafLabelList"/>
    <dgm:cxn modelId="{23FA2F61-72AD-4682-BFE7-D6EE99AFDC79}" srcId="{7DF364C8-B1E7-478E-8FE2-032C408F64F4}" destId="{C1124A2A-9179-48D1-8BFD-02142AC5D515}" srcOrd="3" destOrd="0" parTransId="{ECBDA7FD-7C17-443E-B836-DBCE123CC2BB}" sibTransId="{ADF771CD-3712-4D89-9095-20688859A749}"/>
    <dgm:cxn modelId="{0A70307B-40AD-4544-A7B9-08D27831CD06}" srcId="{7DF364C8-B1E7-478E-8FE2-032C408F64F4}" destId="{26CAB882-D05C-44D3-90D5-B32EF497DEB7}" srcOrd="1" destOrd="0" parTransId="{B24F41FF-CD95-45C5-BDC8-251DF0F86AA9}" sibTransId="{E4D8D225-B238-432F-B1EF-39FC222A2123}"/>
    <dgm:cxn modelId="{B654748A-ABFD-46C2-9C8A-2C7F366ACEFB}" type="presOf" srcId="{7F05417B-E61D-489B-BE24-B04FB19D3105}" destId="{973018AA-FA0E-46E9-A7DD-1471C74638B4}" srcOrd="0" destOrd="0" presId="urn:microsoft.com/office/officeart/2018/5/layout/IconLeafLabelList"/>
    <dgm:cxn modelId="{3A81E9A0-9D48-4A89-B4EE-E273008F5BE2}" srcId="{7DF364C8-B1E7-478E-8FE2-032C408F64F4}" destId="{7F05417B-E61D-489B-BE24-B04FB19D3105}" srcOrd="0" destOrd="0" parTransId="{7D585C0D-75E9-4937-8F47-E301BBBFBEEF}" sibTransId="{E344CBBC-BB6E-4810-88EE-B5D0A460668E}"/>
    <dgm:cxn modelId="{2CDA36C3-5747-47AC-A5F5-95C9EB5595B9}" type="presOf" srcId="{26CAB882-D05C-44D3-90D5-B32EF497DEB7}" destId="{DABC8466-5940-49AC-82B2-58430DF18376}" srcOrd="0" destOrd="0" presId="urn:microsoft.com/office/officeart/2018/5/layout/IconLeafLabelList"/>
    <dgm:cxn modelId="{FD451FD4-BAE9-481B-9A1D-5FC15AB0EFB2}" type="presOf" srcId="{C1124A2A-9179-48D1-8BFD-02142AC5D515}" destId="{D41B7CF1-A95E-4456-A280-A6A77658F102}" srcOrd="0" destOrd="0" presId="urn:microsoft.com/office/officeart/2018/5/layout/IconLeafLabelList"/>
    <dgm:cxn modelId="{F4B5D5A1-504D-45DA-AF43-B8A8A3B26C5C}" type="presParOf" srcId="{91A41FA8-CAFF-4BF3-BFA4-BA58BF329F4F}" destId="{45ECFCE2-45E4-4CD4-86EC-F2C5E08AD2C0}" srcOrd="0" destOrd="0" presId="urn:microsoft.com/office/officeart/2018/5/layout/IconLeafLabelList"/>
    <dgm:cxn modelId="{F0684942-8950-4DD7-9254-66F452776830}" type="presParOf" srcId="{45ECFCE2-45E4-4CD4-86EC-F2C5E08AD2C0}" destId="{F9D74B49-2BC7-4BEA-AC46-A4CAC69052D0}" srcOrd="0" destOrd="0" presId="urn:microsoft.com/office/officeart/2018/5/layout/IconLeafLabelList"/>
    <dgm:cxn modelId="{D425FEA3-CF74-4DEF-A80E-3A9F2E6AF8F7}" type="presParOf" srcId="{45ECFCE2-45E4-4CD4-86EC-F2C5E08AD2C0}" destId="{4E428176-3314-4C01-BA49-ABE57B6375C9}" srcOrd="1" destOrd="0" presId="urn:microsoft.com/office/officeart/2018/5/layout/IconLeafLabelList"/>
    <dgm:cxn modelId="{9AC4DDFF-CF53-4C81-8513-2066D451B42B}" type="presParOf" srcId="{45ECFCE2-45E4-4CD4-86EC-F2C5E08AD2C0}" destId="{C5D81037-A97E-49D3-912F-88A1D06F8531}" srcOrd="2" destOrd="0" presId="urn:microsoft.com/office/officeart/2018/5/layout/IconLeafLabelList"/>
    <dgm:cxn modelId="{409327F3-DF4F-4AE8-8265-00946E5C55A4}" type="presParOf" srcId="{45ECFCE2-45E4-4CD4-86EC-F2C5E08AD2C0}" destId="{973018AA-FA0E-46E9-A7DD-1471C74638B4}" srcOrd="3" destOrd="0" presId="urn:microsoft.com/office/officeart/2018/5/layout/IconLeafLabelList"/>
    <dgm:cxn modelId="{11C612DB-C14B-446F-A13E-15E9BF7FEDDC}" type="presParOf" srcId="{91A41FA8-CAFF-4BF3-BFA4-BA58BF329F4F}" destId="{63E623D8-3E78-47B4-82D1-33552E9FE27B}" srcOrd="1" destOrd="0" presId="urn:microsoft.com/office/officeart/2018/5/layout/IconLeafLabelList"/>
    <dgm:cxn modelId="{5AAE489B-47FD-44CA-943E-A2CE44C878B4}" type="presParOf" srcId="{91A41FA8-CAFF-4BF3-BFA4-BA58BF329F4F}" destId="{81C07471-C95C-429D-AA89-977997CB08C8}" srcOrd="2" destOrd="0" presId="urn:microsoft.com/office/officeart/2018/5/layout/IconLeafLabelList"/>
    <dgm:cxn modelId="{8A3A1646-252B-4B06-AE1C-FE7A960AD7A7}" type="presParOf" srcId="{81C07471-C95C-429D-AA89-977997CB08C8}" destId="{9DDC50B7-C1EC-4443-A71D-4CA4C06E61F4}" srcOrd="0" destOrd="0" presId="urn:microsoft.com/office/officeart/2018/5/layout/IconLeafLabelList"/>
    <dgm:cxn modelId="{05D2A520-01C5-4E26-9600-899F0396E12F}" type="presParOf" srcId="{81C07471-C95C-429D-AA89-977997CB08C8}" destId="{1CA540B8-FCB7-48D6-AE77-0C95B70A0EFE}" srcOrd="1" destOrd="0" presId="urn:microsoft.com/office/officeart/2018/5/layout/IconLeafLabelList"/>
    <dgm:cxn modelId="{A3218F5C-DC32-43EE-A4D5-7692B78BECCF}" type="presParOf" srcId="{81C07471-C95C-429D-AA89-977997CB08C8}" destId="{3DAA2E00-FADB-4985-BDE8-1FEA92A0E437}" srcOrd="2" destOrd="0" presId="urn:microsoft.com/office/officeart/2018/5/layout/IconLeafLabelList"/>
    <dgm:cxn modelId="{C0D088EB-2DD8-404C-8EB7-8362D910E78D}" type="presParOf" srcId="{81C07471-C95C-429D-AA89-977997CB08C8}" destId="{DABC8466-5940-49AC-82B2-58430DF18376}" srcOrd="3" destOrd="0" presId="urn:microsoft.com/office/officeart/2018/5/layout/IconLeafLabelList"/>
    <dgm:cxn modelId="{5EC646A5-A930-486A-8A8F-D6236203E438}" type="presParOf" srcId="{91A41FA8-CAFF-4BF3-BFA4-BA58BF329F4F}" destId="{CC8A5811-00AC-4DDA-8F28-73F8C218EAE0}" srcOrd="3" destOrd="0" presId="urn:microsoft.com/office/officeart/2018/5/layout/IconLeafLabelList"/>
    <dgm:cxn modelId="{80B95129-6966-40A8-B198-51B3FA000638}" type="presParOf" srcId="{91A41FA8-CAFF-4BF3-BFA4-BA58BF329F4F}" destId="{FBCBB7B3-9C28-4C10-A6BC-395D661F975A}" srcOrd="4" destOrd="0" presId="urn:microsoft.com/office/officeart/2018/5/layout/IconLeafLabelList"/>
    <dgm:cxn modelId="{FA01F2E0-7174-4068-B747-CFFE7492142D}" type="presParOf" srcId="{FBCBB7B3-9C28-4C10-A6BC-395D661F975A}" destId="{1C5EB242-34B0-44DB-B192-09BB455B737C}" srcOrd="0" destOrd="0" presId="urn:microsoft.com/office/officeart/2018/5/layout/IconLeafLabelList"/>
    <dgm:cxn modelId="{6F30F43A-13A5-4F91-9A16-78628161F6C2}" type="presParOf" srcId="{FBCBB7B3-9C28-4C10-A6BC-395D661F975A}" destId="{69CB4CAF-A129-4422-9878-234347B60BFC}" srcOrd="1" destOrd="0" presId="urn:microsoft.com/office/officeart/2018/5/layout/IconLeafLabelList"/>
    <dgm:cxn modelId="{E97C4EED-7259-4E9A-8E27-1FBB501126FB}" type="presParOf" srcId="{FBCBB7B3-9C28-4C10-A6BC-395D661F975A}" destId="{42F8EDFE-057B-4CEE-94E4-4B0AE1E766E3}" srcOrd="2" destOrd="0" presId="urn:microsoft.com/office/officeart/2018/5/layout/IconLeafLabelList"/>
    <dgm:cxn modelId="{D1766964-FE7E-47A2-B2D5-6B956D26B9BA}" type="presParOf" srcId="{FBCBB7B3-9C28-4C10-A6BC-395D661F975A}" destId="{0FDE748E-9ABB-471D-8C8E-ABBBCFED56F4}" srcOrd="3" destOrd="0" presId="urn:microsoft.com/office/officeart/2018/5/layout/IconLeafLabelList"/>
    <dgm:cxn modelId="{761EC9D2-BF80-4AA2-9568-13630E74A4B0}" type="presParOf" srcId="{91A41FA8-CAFF-4BF3-BFA4-BA58BF329F4F}" destId="{6367486B-7F3C-4AF7-BAFC-63223D1AED22}" srcOrd="5" destOrd="0" presId="urn:microsoft.com/office/officeart/2018/5/layout/IconLeafLabelList"/>
    <dgm:cxn modelId="{2F7C6977-55DE-4EE8-B70C-F7A75D315C8E}" type="presParOf" srcId="{91A41FA8-CAFF-4BF3-BFA4-BA58BF329F4F}" destId="{2E4EB697-9790-474A-9ABB-BE8DC9A4140C}" srcOrd="6" destOrd="0" presId="urn:microsoft.com/office/officeart/2018/5/layout/IconLeafLabelList"/>
    <dgm:cxn modelId="{7A17F79C-A81B-48E7-9BAA-4D5A2DA40722}" type="presParOf" srcId="{2E4EB697-9790-474A-9ABB-BE8DC9A4140C}" destId="{22A1DA27-D2A1-462A-A455-E97BC5D19EA2}" srcOrd="0" destOrd="0" presId="urn:microsoft.com/office/officeart/2018/5/layout/IconLeafLabelList"/>
    <dgm:cxn modelId="{45B6B60F-C61A-450E-9130-1EA5F3CCE1DD}" type="presParOf" srcId="{2E4EB697-9790-474A-9ABB-BE8DC9A4140C}" destId="{67095EA7-6637-42C7-8243-9E74606EECD6}" srcOrd="1" destOrd="0" presId="urn:microsoft.com/office/officeart/2018/5/layout/IconLeafLabelList"/>
    <dgm:cxn modelId="{170CBC83-5E62-4F31-A97D-C3D5408B3D5A}" type="presParOf" srcId="{2E4EB697-9790-474A-9ABB-BE8DC9A4140C}" destId="{EFA297D1-5896-404C-B1D8-BC7DEA403B48}" srcOrd="2" destOrd="0" presId="urn:microsoft.com/office/officeart/2018/5/layout/IconLeafLabelList"/>
    <dgm:cxn modelId="{D2941CB3-CDF2-4C64-B0A0-C5D8016CC039}" type="presParOf" srcId="{2E4EB697-9790-474A-9ABB-BE8DC9A4140C}" destId="{D41B7CF1-A95E-4456-A280-A6A77658F10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231EB55-8965-44F7-B693-3B1C3ABFC08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849A8C1-CFE5-4A7F-B5F8-2BE1CAACDE54}">
      <dgm:prSet/>
      <dgm:spPr/>
      <dgm:t>
        <a:bodyPr/>
        <a:lstStyle/>
        <a:p>
          <a:r>
            <a:rPr lang="en-US" i="0" baseline="0"/>
            <a:t>Including clinical notes from MIMIC-IV Notes can provide richer understanding of symptoms and cognitive condition</a:t>
          </a:r>
          <a:endParaRPr lang="en-US"/>
        </a:p>
      </dgm:t>
    </dgm:pt>
    <dgm:pt modelId="{EB30B2B5-614F-4282-A333-7633A7C3DA8D}" type="parTrans" cxnId="{2D675578-CA5B-49C3-9721-A6346E19E86B}">
      <dgm:prSet/>
      <dgm:spPr/>
      <dgm:t>
        <a:bodyPr/>
        <a:lstStyle/>
        <a:p>
          <a:endParaRPr lang="en-US"/>
        </a:p>
      </dgm:t>
    </dgm:pt>
    <dgm:pt modelId="{69A31DBE-A072-454F-B30C-597EDFCEA0F4}" type="sibTrans" cxnId="{2D675578-CA5B-49C3-9721-A6346E19E86B}">
      <dgm:prSet/>
      <dgm:spPr/>
      <dgm:t>
        <a:bodyPr/>
        <a:lstStyle/>
        <a:p>
          <a:endParaRPr lang="en-US"/>
        </a:p>
      </dgm:t>
    </dgm:pt>
    <dgm:pt modelId="{C8A98FC6-7C2A-4A7E-B811-97C6259BABC7}">
      <dgm:prSet/>
      <dgm:spPr/>
      <dgm:t>
        <a:bodyPr/>
        <a:lstStyle/>
        <a:p>
          <a:r>
            <a:rPr lang="en-US" i="0" baseline="0"/>
            <a:t>More advanced machine learning models (e.g., XGBoost, LightGBM) may improve prediction performance</a:t>
          </a:r>
          <a:endParaRPr lang="en-US"/>
        </a:p>
      </dgm:t>
    </dgm:pt>
    <dgm:pt modelId="{C238E7AC-1FEF-497A-98C4-BA3056B8E016}" type="parTrans" cxnId="{8A617114-6A72-485E-84FF-C3F2C51AB7CB}">
      <dgm:prSet/>
      <dgm:spPr/>
      <dgm:t>
        <a:bodyPr/>
        <a:lstStyle/>
        <a:p>
          <a:endParaRPr lang="en-US"/>
        </a:p>
      </dgm:t>
    </dgm:pt>
    <dgm:pt modelId="{94552682-5B7B-4855-9DAA-E9D697027F41}" type="sibTrans" cxnId="{8A617114-6A72-485E-84FF-C3F2C51AB7CB}">
      <dgm:prSet/>
      <dgm:spPr/>
      <dgm:t>
        <a:bodyPr/>
        <a:lstStyle/>
        <a:p>
          <a:endParaRPr lang="en-US"/>
        </a:p>
      </dgm:t>
    </dgm:pt>
    <dgm:pt modelId="{7E1D9AA2-217B-49E7-88DA-283E5E6E9C44}">
      <dgm:prSet/>
      <dgm:spPr/>
      <dgm:t>
        <a:bodyPr/>
        <a:lstStyle/>
        <a:p>
          <a:r>
            <a:rPr lang="en-US" i="0" baseline="0"/>
            <a:t>Adding anesthesia-related factors, medications, and comorbid conditions can help capture additional clinical risks</a:t>
          </a:r>
          <a:endParaRPr lang="en-US"/>
        </a:p>
      </dgm:t>
    </dgm:pt>
    <dgm:pt modelId="{D93C0AE7-9357-4C34-8DED-DB48F3D94F89}" type="parTrans" cxnId="{BFF10FCB-F563-46B2-8973-4F215436086E}">
      <dgm:prSet/>
      <dgm:spPr/>
      <dgm:t>
        <a:bodyPr/>
        <a:lstStyle/>
        <a:p>
          <a:endParaRPr lang="en-US"/>
        </a:p>
      </dgm:t>
    </dgm:pt>
    <dgm:pt modelId="{5DCCEBBA-9B09-4013-A4FF-3A55283664FE}" type="sibTrans" cxnId="{BFF10FCB-F563-46B2-8973-4F215436086E}">
      <dgm:prSet/>
      <dgm:spPr/>
      <dgm:t>
        <a:bodyPr/>
        <a:lstStyle/>
        <a:p>
          <a:endParaRPr lang="en-US"/>
        </a:p>
      </dgm:t>
    </dgm:pt>
    <dgm:pt modelId="{D403685C-85ED-41BA-9092-81F102893A8D}">
      <dgm:prSet/>
      <dgm:spPr/>
      <dgm:t>
        <a:bodyPr/>
        <a:lstStyle/>
        <a:p>
          <a:r>
            <a:rPr lang="en-US" i="0" baseline="0"/>
            <a:t>A doctor-friendly dashboard could be developed for easy POCD risk assessment in hospitals</a:t>
          </a:r>
          <a:endParaRPr lang="en-US"/>
        </a:p>
      </dgm:t>
    </dgm:pt>
    <dgm:pt modelId="{AA5014FA-E91D-47F6-8E55-F084A52A2E5D}" type="parTrans" cxnId="{233F13C7-A8A8-45AE-9578-C5065963B1A0}">
      <dgm:prSet/>
      <dgm:spPr/>
      <dgm:t>
        <a:bodyPr/>
        <a:lstStyle/>
        <a:p>
          <a:endParaRPr lang="en-US"/>
        </a:p>
      </dgm:t>
    </dgm:pt>
    <dgm:pt modelId="{A9E45DA7-9D44-4DE6-B7A2-0BC8C4D672D2}" type="sibTrans" cxnId="{233F13C7-A8A8-45AE-9578-C5065963B1A0}">
      <dgm:prSet/>
      <dgm:spPr/>
      <dgm:t>
        <a:bodyPr/>
        <a:lstStyle/>
        <a:p>
          <a:endParaRPr lang="en-US"/>
        </a:p>
      </dgm:t>
    </dgm:pt>
    <dgm:pt modelId="{F7F5F586-DD21-474F-8AAB-140C54B3136D}">
      <dgm:prSet/>
      <dgm:spPr/>
      <dgm:t>
        <a:bodyPr/>
        <a:lstStyle/>
        <a:p>
          <a:r>
            <a:rPr lang="en-US" i="0" baseline="0"/>
            <a:t>Collaboration with clinicians can help validate the model in real practice and increase trust in predictions</a:t>
          </a:r>
          <a:endParaRPr lang="en-US"/>
        </a:p>
      </dgm:t>
    </dgm:pt>
    <dgm:pt modelId="{9B8FC54C-6792-457C-9F4D-4770567B0106}" type="parTrans" cxnId="{3382A39D-9152-45B6-8D4D-101ED5253276}">
      <dgm:prSet/>
      <dgm:spPr/>
      <dgm:t>
        <a:bodyPr/>
        <a:lstStyle/>
        <a:p>
          <a:endParaRPr lang="en-US"/>
        </a:p>
      </dgm:t>
    </dgm:pt>
    <dgm:pt modelId="{59EF720E-87B5-4985-B460-3953AC24D988}" type="sibTrans" cxnId="{3382A39D-9152-45B6-8D4D-101ED5253276}">
      <dgm:prSet/>
      <dgm:spPr/>
      <dgm:t>
        <a:bodyPr/>
        <a:lstStyle/>
        <a:p>
          <a:endParaRPr lang="en-US"/>
        </a:p>
      </dgm:t>
    </dgm:pt>
    <dgm:pt modelId="{2FE40DAE-A39B-47E0-9008-7159BAC19BF2}" type="pres">
      <dgm:prSet presAssocID="{E231EB55-8965-44F7-B693-3B1C3ABFC087}" presName="root" presStyleCnt="0">
        <dgm:presLayoutVars>
          <dgm:dir/>
          <dgm:resizeHandles val="exact"/>
        </dgm:presLayoutVars>
      </dgm:prSet>
      <dgm:spPr/>
    </dgm:pt>
    <dgm:pt modelId="{C9F79884-748A-46B0-B2D9-7E05AA20C264}" type="pres">
      <dgm:prSet presAssocID="{D849A8C1-CFE5-4A7F-B5F8-2BE1CAACDE54}" presName="compNode" presStyleCnt="0"/>
      <dgm:spPr/>
    </dgm:pt>
    <dgm:pt modelId="{C21A6B0D-E33A-4161-B873-862081E4B811}" type="pres">
      <dgm:prSet presAssocID="{D849A8C1-CFE5-4A7F-B5F8-2BE1CAACDE54}" presName="bgRect" presStyleLbl="bgShp" presStyleIdx="0" presStyleCnt="5"/>
      <dgm:spPr/>
    </dgm:pt>
    <dgm:pt modelId="{9C1289CA-CEE6-4B72-BDA3-5932866A353A}" type="pres">
      <dgm:prSet presAssocID="{D849A8C1-CFE5-4A7F-B5F8-2BE1CAACDE5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6420D1AF-96F6-4882-A0FE-BB1E6A5043C0}" type="pres">
      <dgm:prSet presAssocID="{D849A8C1-CFE5-4A7F-B5F8-2BE1CAACDE54}" presName="spaceRect" presStyleCnt="0"/>
      <dgm:spPr/>
    </dgm:pt>
    <dgm:pt modelId="{DFCD5904-8A21-4F4F-974F-694399D6411B}" type="pres">
      <dgm:prSet presAssocID="{D849A8C1-CFE5-4A7F-B5F8-2BE1CAACDE54}" presName="parTx" presStyleLbl="revTx" presStyleIdx="0" presStyleCnt="5">
        <dgm:presLayoutVars>
          <dgm:chMax val="0"/>
          <dgm:chPref val="0"/>
        </dgm:presLayoutVars>
      </dgm:prSet>
      <dgm:spPr/>
    </dgm:pt>
    <dgm:pt modelId="{31E76634-814D-4EB9-A6AD-9A0D74594E7C}" type="pres">
      <dgm:prSet presAssocID="{69A31DBE-A072-454F-B30C-597EDFCEA0F4}" presName="sibTrans" presStyleCnt="0"/>
      <dgm:spPr/>
    </dgm:pt>
    <dgm:pt modelId="{48B92AFB-42FC-4CC3-A8C7-DCF62F8F6443}" type="pres">
      <dgm:prSet presAssocID="{C8A98FC6-7C2A-4A7E-B811-97C6259BABC7}" presName="compNode" presStyleCnt="0"/>
      <dgm:spPr/>
    </dgm:pt>
    <dgm:pt modelId="{4F8A8946-BC93-47BF-A5CD-602A18D4B2BE}" type="pres">
      <dgm:prSet presAssocID="{C8A98FC6-7C2A-4A7E-B811-97C6259BABC7}" presName="bgRect" presStyleLbl="bgShp" presStyleIdx="1" presStyleCnt="5"/>
      <dgm:spPr/>
    </dgm:pt>
    <dgm:pt modelId="{5185AE77-25BA-4F69-8CE2-458342B4D1BB}" type="pres">
      <dgm:prSet presAssocID="{C8A98FC6-7C2A-4A7E-B811-97C6259BABC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A7C50FA1-3FA4-4D16-8B48-C7D8D80E6151}" type="pres">
      <dgm:prSet presAssocID="{C8A98FC6-7C2A-4A7E-B811-97C6259BABC7}" presName="spaceRect" presStyleCnt="0"/>
      <dgm:spPr/>
    </dgm:pt>
    <dgm:pt modelId="{04B03D0E-DDD2-47D2-A254-49ECF5BFF9A1}" type="pres">
      <dgm:prSet presAssocID="{C8A98FC6-7C2A-4A7E-B811-97C6259BABC7}" presName="parTx" presStyleLbl="revTx" presStyleIdx="1" presStyleCnt="5">
        <dgm:presLayoutVars>
          <dgm:chMax val="0"/>
          <dgm:chPref val="0"/>
        </dgm:presLayoutVars>
      </dgm:prSet>
      <dgm:spPr/>
    </dgm:pt>
    <dgm:pt modelId="{5EDEACF8-22FB-411A-93AC-F5105769A7BB}" type="pres">
      <dgm:prSet presAssocID="{94552682-5B7B-4855-9DAA-E9D697027F41}" presName="sibTrans" presStyleCnt="0"/>
      <dgm:spPr/>
    </dgm:pt>
    <dgm:pt modelId="{54465B60-7D6E-47D6-9D9B-A18A167643FE}" type="pres">
      <dgm:prSet presAssocID="{7E1D9AA2-217B-49E7-88DA-283E5E6E9C44}" presName="compNode" presStyleCnt="0"/>
      <dgm:spPr/>
    </dgm:pt>
    <dgm:pt modelId="{AD6BD830-921C-4618-851A-1CC5D103ED50}" type="pres">
      <dgm:prSet presAssocID="{7E1D9AA2-217B-49E7-88DA-283E5E6E9C44}" presName="bgRect" presStyleLbl="bgShp" presStyleIdx="2" presStyleCnt="5"/>
      <dgm:spPr/>
    </dgm:pt>
    <dgm:pt modelId="{CA633C02-E93C-4F5E-83D1-6CE73CC32D56}" type="pres">
      <dgm:prSet presAssocID="{7E1D9AA2-217B-49E7-88DA-283E5E6E9C4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D8184E48-E032-4A43-870C-B78CC0B6634F}" type="pres">
      <dgm:prSet presAssocID="{7E1D9AA2-217B-49E7-88DA-283E5E6E9C44}" presName="spaceRect" presStyleCnt="0"/>
      <dgm:spPr/>
    </dgm:pt>
    <dgm:pt modelId="{F6AC5731-1D57-4A8D-AD82-DBD6D5AAF73D}" type="pres">
      <dgm:prSet presAssocID="{7E1D9AA2-217B-49E7-88DA-283E5E6E9C44}" presName="parTx" presStyleLbl="revTx" presStyleIdx="2" presStyleCnt="5">
        <dgm:presLayoutVars>
          <dgm:chMax val="0"/>
          <dgm:chPref val="0"/>
        </dgm:presLayoutVars>
      </dgm:prSet>
      <dgm:spPr/>
    </dgm:pt>
    <dgm:pt modelId="{F9821E49-AC46-434C-A317-1E2BC7B0DAA1}" type="pres">
      <dgm:prSet presAssocID="{5DCCEBBA-9B09-4013-A4FF-3A55283664FE}" presName="sibTrans" presStyleCnt="0"/>
      <dgm:spPr/>
    </dgm:pt>
    <dgm:pt modelId="{7D99D7F9-D313-4422-A292-578EF93AEFAE}" type="pres">
      <dgm:prSet presAssocID="{D403685C-85ED-41BA-9092-81F102893A8D}" presName="compNode" presStyleCnt="0"/>
      <dgm:spPr/>
    </dgm:pt>
    <dgm:pt modelId="{6ED0192D-C9D0-4D1A-978A-3EA4438D7652}" type="pres">
      <dgm:prSet presAssocID="{D403685C-85ED-41BA-9092-81F102893A8D}" presName="bgRect" presStyleLbl="bgShp" presStyleIdx="3" presStyleCnt="5"/>
      <dgm:spPr/>
    </dgm:pt>
    <dgm:pt modelId="{91BD3722-FFBA-4FCE-96CE-963B5CE05118}" type="pres">
      <dgm:prSet presAssocID="{D403685C-85ED-41BA-9092-81F102893A8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EBB24496-341F-4E0A-98DD-B83EF19ABA5B}" type="pres">
      <dgm:prSet presAssocID="{D403685C-85ED-41BA-9092-81F102893A8D}" presName="spaceRect" presStyleCnt="0"/>
      <dgm:spPr/>
    </dgm:pt>
    <dgm:pt modelId="{C54D4E80-4E94-423D-958D-410953DAAF32}" type="pres">
      <dgm:prSet presAssocID="{D403685C-85ED-41BA-9092-81F102893A8D}" presName="parTx" presStyleLbl="revTx" presStyleIdx="3" presStyleCnt="5">
        <dgm:presLayoutVars>
          <dgm:chMax val="0"/>
          <dgm:chPref val="0"/>
        </dgm:presLayoutVars>
      </dgm:prSet>
      <dgm:spPr/>
    </dgm:pt>
    <dgm:pt modelId="{317A9507-082E-48FE-A90C-E702985DED0E}" type="pres">
      <dgm:prSet presAssocID="{A9E45DA7-9D44-4DE6-B7A2-0BC8C4D672D2}" presName="sibTrans" presStyleCnt="0"/>
      <dgm:spPr/>
    </dgm:pt>
    <dgm:pt modelId="{7FD7B131-D312-4441-844C-2699B31B7C8B}" type="pres">
      <dgm:prSet presAssocID="{F7F5F586-DD21-474F-8AAB-140C54B3136D}" presName="compNode" presStyleCnt="0"/>
      <dgm:spPr/>
    </dgm:pt>
    <dgm:pt modelId="{A0AADD03-76B2-419E-B2CF-2D0395AE8D77}" type="pres">
      <dgm:prSet presAssocID="{F7F5F586-DD21-474F-8AAB-140C54B3136D}" presName="bgRect" presStyleLbl="bgShp" presStyleIdx="4" presStyleCnt="5"/>
      <dgm:spPr/>
    </dgm:pt>
    <dgm:pt modelId="{43B1F9A2-49A0-41C8-8F15-BC9167257F99}" type="pres">
      <dgm:prSet presAssocID="{F7F5F586-DD21-474F-8AAB-140C54B3136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C3790C99-A436-4D71-B404-E8348689BC00}" type="pres">
      <dgm:prSet presAssocID="{F7F5F586-DD21-474F-8AAB-140C54B3136D}" presName="spaceRect" presStyleCnt="0"/>
      <dgm:spPr/>
    </dgm:pt>
    <dgm:pt modelId="{DBE9B1ED-627C-4574-BDE2-BFF437EB96F3}" type="pres">
      <dgm:prSet presAssocID="{F7F5F586-DD21-474F-8AAB-140C54B3136D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8A617114-6A72-485E-84FF-C3F2C51AB7CB}" srcId="{E231EB55-8965-44F7-B693-3B1C3ABFC087}" destId="{C8A98FC6-7C2A-4A7E-B811-97C6259BABC7}" srcOrd="1" destOrd="0" parTransId="{C238E7AC-1FEF-497A-98C4-BA3056B8E016}" sibTransId="{94552682-5B7B-4855-9DAA-E9D697027F41}"/>
    <dgm:cxn modelId="{2D675578-CA5B-49C3-9721-A6346E19E86B}" srcId="{E231EB55-8965-44F7-B693-3B1C3ABFC087}" destId="{D849A8C1-CFE5-4A7F-B5F8-2BE1CAACDE54}" srcOrd="0" destOrd="0" parTransId="{EB30B2B5-614F-4282-A333-7633A7C3DA8D}" sibTransId="{69A31DBE-A072-454F-B30C-597EDFCEA0F4}"/>
    <dgm:cxn modelId="{3382A39D-9152-45B6-8D4D-101ED5253276}" srcId="{E231EB55-8965-44F7-B693-3B1C3ABFC087}" destId="{F7F5F586-DD21-474F-8AAB-140C54B3136D}" srcOrd="4" destOrd="0" parTransId="{9B8FC54C-6792-457C-9F4D-4770567B0106}" sibTransId="{59EF720E-87B5-4985-B460-3953AC24D988}"/>
    <dgm:cxn modelId="{A25FC29F-A726-4147-8382-D50099329868}" type="presOf" srcId="{D849A8C1-CFE5-4A7F-B5F8-2BE1CAACDE54}" destId="{DFCD5904-8A21-4F4F-974F-694399D6411B}" srcOrd="0" destOrd="0" presId="urn:microsoft.com/office/officeart/2018/2/layout/IconVerticalSolidList"/>
    <dgm:cxn modelId="{6F6A71AE-04BB-4065-97C7-B56B5C87EE65}" type="presOf" srcId="{7E1D9AA2-217B-49E7-88DA-283E5E6E9C44}" destId="{F6AC5731-1D57-4A8D-AD82-DBD6D5AAF73D}" srcOrd="0" destOrd="0" presId="urn:microsoft.com/office/officeart/2018/2/layout/IconVerticalSolidList"/>
    <dgm:cxn modelId="{EA712FC1-AE74-4811-AA29-53C03241C565}" type="presOf" srcId="{F7F5F586-DD21-474F-8AAB-140C54B3136D}" destId="{DBE9B1ED-627C-4574-BDE2-BFF437EB96F3}" srcOrd="0" destOrd="0" presId="urn:microsoft.com/office/officeart/2018/2/layout/IconVerticalSolidList"/>
    <dgm:cxn modelId="{233F13C7-A8A8-45AE-9578-C5065963B1A0}" srcId="{E231EB55-8965-44F7-B693-3B1C3ABFC087}" destId="{D403685C-85ED-41BA-9092-81F102893A8D}" srcOrd="3" destOrd="0" parTransId="{AA5014FA-E91D-47F6-8E55-F084A52A2E5D}" sibTransId="{A9E45DA7-9D44-4DE6-B7A2-0BC8C4D672D2}"/>
    <dgm:cxn modelId="{BFF10FCB-F563-46B2-8973-4F215436086E}" srcId="{E231EB55-8965-44F7-B693-3B1C3ABFC087}" destId="{7E1D9AA2-217B-49E7-88DA-283E5E6E9C44}" srcOrd="2" destOrd="0" parTransId="{D93C0AE7-9357-4C34-8DED-DB48F3D94F89}" sibTransId="{5DCCEBBA-9B09-4013-A4FF-3A55283664FE}"/>
    <dgm:cxn modelId="{DE90E1D7-4820-40C1-BFC9-103412E09BEB}" type="presOf" srcId="{E231EB55-8965-44F7-B693-3B1C3ABFC087}" destId="{2FE40DAE-A39B-47E0-9008-7159BAC19BF2}" srcOrd="0" destOrd="0" presId="urn:microsoft.com/office/officeart/2018/2/layout/IconVerticalSolidList"/>
    <dgm:cxn modelId="{620D7EE1-26B9-458E-8322-B7769D8F0E43}" type="presOf" srcId="{C8A98FC6-7C2A-4A7E-B811-97C6259BABC7}" destId="{04B03D0E-DDD2-47D2-A254-49ECF5BFF9A1}" srcOrd="0" destOrd="0" presId="urn:microsoft.com/office/officeart/2018/2/layout/IconVerticalSolidList"/>
    <dgm:cxn modelId="{42B694FD-1CA9-4482-83C4-41764469A500}" type="presOf" srcId="{D403685C-85ED-41BA-9092-81F102893A8D}" destId="{C54D4E80-4E94-423D-958D-410953DAAF32}" srcOrd="0" destOrd="0" presId="urn:microsoft.com/office/officeart/2018/2/layout/IconVerticalSolidList"/>
    <dgm:cxn modelId="{547A5CF9-FD1A-4C58-B704-E9B900EFB82C}" type="presParOf" srcId="{2FE40DAE-A39B-47E0-9008-7159BAC19BF2}" destId="{C9F79884-748A-46B0-B2D9-7E05AA20C264}" srcOrd="0" destOrd="0" presId="urn:microsoft.com/office/officeart/2018/2/layout/IconVerticalSolidList"/>
    <dgm:cxn modelId="{C937884E-A3A8-4B9A-BAA9-DB5BC8CD957A}" type="presParOf" srcId="{C9F79884-748A-46B0-B2D9-7E05AA20C264}" destId="{C21A6B0D-E33A-4161-B873-862081E4B811}" srcOrd="0" destOrd="0" presId="urn:microsoft.com/office/officeart/2018/2/layout/IconVerticalSolidList"/>
    <dgm:cxn modelId="{F03A6FCA-437F-41B3-83BF-439742BFC51D}" type="presParOf" srcId="{C9F79884-748A-46B0-B2D9-7E05AA20C264}" destId="{9C1289CA-CEE6-4B72-BDA3-5932866A353A}" srcOrd="1" destOrd="0" presId="urn:microsoft.com/office/officeart/2018/2/layout/IconVerticalSolidList"/>
    <dgm:cxn modelId="{A2FAB510-4627-4C6F-A59D-C160F1E3EB80}" type="presParOf" srcId="{C9F79884-748A-46B0-B2D9-7E05AA20C264}" destId="{6420D1AF-96F6-4882-A0FE-BB1E6A5043C0}" srcOrd="2" destOrd="0" presId="urn:microsoft.com/office/officeart/2018/2/layout/IconVerticalSolidList"/>
    <dgm:cxn modelId="{A518CB94-5560-45AF-A8CD-B61C70F03117}" type="presParOf" srcId="{C9F79884-748A-46B0-B2D9-7E05AA20C264}" destId="{DFCD5904-8A21-4F4F-974F-694399D6411B}" srcOrd="3" destOrd="0" presId="urn:microsoft.com/office/officeart/2018/2/layout/IconVerticalSolidList"/>
    <dgm:cxn modelId="{4CF190C2-D55F-4E49-A8E8-732935E1E7A0}" type="presParOf" srcId="{2FE40DAE-A39B-47E0-9008-7159BAC19BF2}" destId="{31E76634-814D-4EB9-A6AD-9A0D74594E7C}" srcOrd="1" destOrd="0" presId="urn:microsoft.com/office/officeart/2018/2/layout/IconVerticalSolidList"/>
    <dgm:cxn modelId="{F0399CF9-5DDC-4E4C-AAF4-AA8D10D40469}" type="presParOf" srcId="{2FE40DAE-A39B-47E0-9008-7159BAC19BF2}" destId="{48B92AFB-42FC-4CC3-A8C7-DCF62F8F6443}" srcOrd="2" destOrd="0" presId="urn:microsoft.com/office/officeart/2018/2/layout/IconVerticalSolidList"/>
    <dgm:cxn modelId="{51D75A29-874C-4FBF-8F52-B29423A67B16}" type="presParOf" srcId="{48B92AFB-42FC-4CC3-A8C7-DCF62F8F6443}" destId="{4F8A8946-BC93-47BF-A5CD-602A18D4B2BE}" srcOrd="0" destOrd="0" presId="urn:microsoft.com/office/officeart/2018/2/layout/IconVerticalSolidList"/>
    <dgm:cxn modelId="{159BE8DC-A8A1-4887-8008-6C63D0D8D1D5}" type="presParOf" srcId="{48B92AFB-42FC-4CC3-A8C7-DCF62F8F6443}" destId="{5185AE77-25BA-4F69-8CE2-458342B4D1BB}" srcOrd="1" destOrd="0" presId="urn:microsoft.com/office/officeart/2018/2/layout/IconVerticalSolidList"/>
    <dgm:cxn modelId="{49309AF8-F613-4E52-84F2-3E59EC208C75}" type="presParOf" srcId="{48B92AFB-42FC-4CC3-A8C7-DCF62F8F6443}" destId="{A7C50FA1-3FA4-4D16-8B48-C7D8D80E6151}" srcOrd="2" destOrd="0" presId="urn:microsoft.com/office/officeart/2018/2/layout/IconVerticalSolidList"/>
    <dgm:cxn modelId="{C8D29320-C952-4FDB-B041-479520490535}" type="presParOf" srcId="{48B92AFB-42FC-4CC3-A8C7-DCF62F8F6443}" destId="{04B03D0E-DDD2-47D2-A254-49ECF5BFF9A1}" srcOrd="3" destOrd="0" presId="urn:microsoft.com/office/officeart/2018/2/layout/IconVerticalSolidList"/>
    <dgm:cxn modelId="{BDDA9725-1F16-4FAA-95B4-A5C7B36A36D3}" type="presParOf" srcId="{2FE40DAE-A39B-47E0-9008-7159BAC19BF2}" destId="{5EDEACF8-22FB-411A-93AC-F5105769A7BB}" srcOrd="3" destOrd="0" presId="urn:microsoft.com/office/officeart/2018/2/layout/IconVerticalSolidList"/>
    <dgm:cxn modelId="{2ECBED0A-01AB-4D4D-9348-01D96854A966}" type="presParOf" srcId="{2FE40DAE-A39B-47E0-9008-7159BAC19BF2}" destId="{54465B60-7D6E-47D6-9D9B-A18A167643FE}" srcOrd="4" destOrd="0" presId="urn:microsoft.com/office/officeart/2018/2/layout/IconVerticalSolidList"/>
    <dgm:cxn modelId="{DC6F5433-4874-4056-B5B2-4868BE1A899C}" type="presParOf" srcId="{54465B60-7D6E-47D6-9D9B-A18A167643FE}" destId="{AD6BD830-921C-4618-851A-1CC5D103ED50}" srcOrd="0" destOrd="0" presId="urn:microsoft.com/office/officeart/2018/2/layout/IconVerticalSolidList"/>
    <dgm:cxn modelId="{F963DD30-03D5-4D5A-AA6B-971B0FA4953F}" type="presParOf" srcId="{54465B60-7D6E-47D6-9D9B-A18A167643FE}" destId="{CA633C02-E93C-4F5E-83D1-6CE73CC32D56}" srcOrd="1" destOrd="0" presId="urn:microsoft.com/office/officeart/2018/2/layout/IconVerticalSolidList"/>
    <dgm:cxn modelId="{2BDDFB25-BE7B-4862-B514-A8D36C77DD40}" type="presParOf" srcId="{54465B60-7D6E-47D6-9D9B-A18A167643FE}" destId="{D8184E48-E032-4A43-870C-B78CC0B6634F}" srcOrd="2" destOrd="0" presId="urn:microsoft.com/office/officeart/2018/2/layout/IconVerticalSolidList"/>
    <dgm:cxn modelId="{F5F83861-22A0-46EA-A481-DC1C0DEECDCF}" type="presParOf" srcId="{54465B60-7D6E-47D6-9D9B-A18A167643FE}" destId="{F6AC5731-1D57-4A8D-AD82-DBD6D5AAF73D}" srcOrd="3" destOrd="0" presId="urn:microsoft.com/office/officeart/2018/2/layout/IconVerticalSolidList"/>
    <dgm:cxn modelId="{E4AAC946-7136-4ABD-AEB0-9806383DFC2C}" type="presParOf" srcId="{2FE40DAE-A39B-47E0-9008-7159BAC19BF2}" destId="{F9821E49-AC46-434C-A317-1E2BC7B0DAA1}" srcOrd="5" destOrd="0" presId="urn:microsoft.com/office/officeart/2018/2/layout/IconVerticalSolidList"/>
    <dgm:cxn modelId="{5CB68CAB-C0A7-47C9-BBA0-01F9C5A06EBE}" type="presParOf" srcId="{2FE40DAE-A39B-47E0-9008-7159BAC19BF2}" destId="{7D99D7F9-D313-4422-A292-578EF93AEFAE}" srcOrd="6" destOrd="0" presId="urn:microsoft.com/office/officeart/2018/2/layout/IconVerticalSolidList"/>
    <dgm:cxn modelId="{2CBC7816-96FB-44D8-B081-66BCC41D7D25}" type="presParOf" srcId="{7D99D7F9-D313-4422-A292-578EF93AEFAE}" destId="{6ED0192D-C9D0-4D1A-978A-3EA4438D7652}" srcOrd="0" destOrd="0" presId="urn:microsoft.com/office/officeart/2018/2/layout/IconVerticalSolidList"/>
    <dgm:cxn modelId="{F1A9B357-8AA5-4064-8A23-020B15C8671C}" type="presParOf" srcId="{7D99D7F9-D313-4422-A292-578EF93AEFAE}" destId="{91BD3722-FFBA-4FCE-96CE-963B5CE05118}" srcOrd="1" destOrd="0" presId="urn:microsoft.com/office/officeart/2018/2/layout/IconVerticalSolidList"/>
    <dgm:cxn modelId="{4DE4A9F3-8504-4E07-BDCA-234BD3C6B412}" type="presParOf" srcId="{7D99D7F9-D313-4422-A292-578EF93AEFAE}" destId="{EBB24496-341F-4E0A-98DD-B83EF19ABA5B}" srcOrd="2" destOrd="0" presId="urn:microsoft.com/office/officeart/2018/2/layout/IconVerticalSolidList"/>
    <dgm:cxn modelId="{5638D483-A31A-4B38-A32A-7E0ADAA1BFFF}" type="presParOf" srcId="{7D99D7F9-D313-4422-A292-578EF93AEFAE}" destId="{C54D4E80-4E94-423D-958D-410953DAAF32}" srcOrd="3" destOrd="0" presId="urn:microsoft.com/office/officeart/2018/2/layout/IconVerticalSolidList"/>
    <dgm:cxn modelId="{B00CF498-263B-4692-81EE-3D6C3A86A818}" type="presParOf" srcId="{2FE40DAE-A39B-47E0-9008-7159BAC19BF2}" destId="{317A9507-082E-48FE-A90C-E702985DED0E}" srcOrd="7" destOrd="0" presId="urn:microsoft.com/office/officeart/2018/2/layout/IconVerticalSolidList"/>
    <dgm:cxn modelId="{F53ADB65-EF82-4F9E-9C0A-5761295D4126}" type="presParOf" srcId="{2FE40DAE-A39B-47E0-9008-7159BAC19BF2}" destId="{7FD7B131-D312-4441-844C-2699B31B7C8B}" srcOrd="8" destOrd="0" presId="urn:microsoft.com/office/officeart/2018/2/layout/IconVerticalSolidList"/>
    <dgm:cxn modelId="{771CAFC6-970B-4CA1-9F4B-C05925C52965}" type="presParOf" srcId="{7FD7B131-D312-4441-844C-2699B31B7C8B}" destId="{A0AADD03-76B2-419E-B2CF-2D0395AE8D77}" srcOrd="0" destOrd="0" presId="urn:microsoft.com/office/officeart/2018/2/layout/IconVerticalSolidList"/>
    <dgm:cxn modelId="{F3E77B84-C37A-4DF1-A6AD-8A04E7EF7A45}" type="presParOf" srcId="{7FD7B131-D312-4441-844C-2699B31B7C8B}" destId="{43B1F9A2-49A0-41C8-8F15-BC9167257F99}" srcOrd="1" destOrd="0" presId="urn:microsoft.com/office/officeart/2018/2/layout/IconVerticalSolidList"/>
    <dgm:cxn modelId="{3C281CA0-FE8E-4FD6-BF69-8B2E69E6A2F1}" type="presParOf" srcId="{7FD7B131-D312-4441-844C-2699B31B7C8B}" destId="{C3790C99-A436-4D71-B404-E8348689BC00}" srcOrd="2" destOrd="0" presId="urn:microsoft.com/office/officeart/2018/2/layout/IconVerticalSolidList"/>
    <dgm:cxn modelId="{7E44A984-CEA5-4B88-9752-6316C48AB0A1}" type="presParOf" srcId="{7FD7B131-D312-4441-844C-2699B31B7C8B}" destId="{DBE9B1ED-627C-4574-BDE2-BFF437EB96F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51EFD4-D6CE-4DA7-B10A-8D89D1F6F9C3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62DFF8-CED5-4859-A242-10C40D030062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7D683E-FBD9-441F-8E08-F3897D3E964C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none" kern="1200" dirty="0"/>
            <a:t>Some patients, especially older adults, may face </a:t>
          </a:r>
          <a:r>
            <a:rPr lang="en-US" sz="2000" b="1" i="0" u="none" kern="1200" dirty="0"/>
            <a:t>memory and thinking problems after surgery</a:t>
          </a:r>
          <a:r>
            <a:rPr lang="en-US" sz="2000" b="0" i="0" u="none" kern="1200" dirty="0"/>
            <a:t>. This condition is called POCD, and it can affect their ability to focus, remember things, or solve problems during recovery.</a:t>
          </a:r>
          <a:endParaRPr lang="en-US" sz="2000" kern="1200" dirty="0"/>
        </a:p>
      </dsp:txBody>
      <dsp:txXfrm>
        <a:off x="1435590" y="531"/>
        <a:ext cx="9080009" cy="1242935"/>
      </dsp:txXfrm>
    </dsp:sp>
    <dsp:sp modelId="{0A6CE325-D8ED-4671-BA53-1F8773A28BDD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1BC20F-E2B6-4D23-8848-FFCE068816CA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9DED83-96FA-4914-BE55-15E6F100FCB0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none" kern="1200" dirty="0"/>
            <a:t>When POCD occurs, patients often </a:t>
          </a:r>
          <a:r>
            <a:rPr lang="en-US" sz="2000" b="1" i="0" u="none" kern="1200" dirty="0"/>
            <a:t>recover more slowly</a:t>
          </a:r>
          <a:r>
            <a:rPr lang="en-US" sz="2000" b="0" i="0" u="none" kern="1200" dirty="0"/>
            <a:t>, need more support, and may have to </a:t>
          </a:r>
          <a:r>
            <a:rPr lang="en-US" sz="2000" b="1" i="0" u="none" kern="1200" dirty="0"/>
            <a:t>stay longer in the hospital or go to rehabilitation</a:t>
          </a:r>
          <a:r>
            <a:rPr lang="en-US" sz="2000" b="0" i="0" u="none" kern="1200" dirty="0"/>
            <a:t> before returning home.</a:t>
          </a:r>
          <a:endParaRPr lang="en-US" sz="2000" kern="1200" dirty="0"/>
        </a:p>
      </dsp:txBody>
      <dsp:txXfrm>
        <a:off x="1435590" y="1554201"/>
        <a:ext cx="9080009" cy="1242935"/>
      </dsp:txXfrm>
    </dsp:sp>
    <dsp:sp modelId="{4347DAC1-CF2A-4081-9DC0-C7267E1A9D29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8A03EB-2C9E-412B-A1CB-3C31B35DFE03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42ABB9-6829-473E-AE13-CE9031238BF6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none" kern="1200" dirty="0"/>
            <a:t>By using </a:t>
          </a:r>
          <a:r>
            <a:rPr lang="en-US" sz="2000" b="1" i="0" u="none" kern="1200" dirty="0"/>
            <a:t>machine learning models</a:t>
          </a:r>
          <a:r>
            <a:rPr lang="en-US" sz="2000" b="0" i="0" u="none" kern="1200" dirty="0"/>
            <a:t> trained on patient data, doctors can get an </a:t>
          </a:r>
          <a:r>
            <a:rPr lang="en-US" sz="2000" b="1" i="0" u="none" kern="1200" dirty="0"/>
            <a:t>early warning</a:t>
          </a:r>
          <a:r>
            <a:rPr lang="en-US" sz="2000" b="0" i="0" u="none" kern="1200" dirty="0"/>
            <a:t> about who is at high risk and provide better care.</a:t>
          </a:r>
          <a:endParaRPr lang="en-US" sz="2000" kern="1200" dirty="0"/>
        </a:p>
      </dsp:txBody>
      <dsp:txXfrm>
        <a:off x="1435590" y="3107870"/>
        <a:ext cx="9080009" cy="12429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39046-A474-405E-81AE-7FD3EF74C4F3}">
      <dsp:nvSpPr>
        <dsp:cNvPr id="0" name=""/>
        <dsp:cNvSpPr/>
      </dsp:nvSpPr>
      <dsp:spPr>
        <a:xfrm>
          <a:off x="0" y="531"/>
          <a:ext cx="10515600" cy="1244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1759C1-6FA8-4614-974A-7796E67667A7}">
      <dsp:nvSpPr>
        <dsp:cNvPr id="0" name=""/>
        <dsp:cNvSpPr/>
      </dsp:nvSpPr>
      <dsp:spPr>
        <a:xfrm>
          <a:off x="376522" y="280590"/>
          <a:ext cx="684586" cy="684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716743-0E7C-4061-AA0C-9D1A7D252A8C}">
      <dsp:nvSpPr>
        <dsp:cNvPr id="0" name=""/>
        <dsp:cNvSpPr/>
      </dsp:nvSpPr>
      <dsp:spPr>
        <a:xfrm>
          <a:off x="1437631" y="531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/>
            <a:t>Build a machine learning model that uses </a:t>
          </a:r>
          <a:r>
            <a:rPr lang="en-US" sz="2000" b="1" i="0" kern="1200" baseline="0" dirty="0"/>
            <a:t>hospital records and surgery details</a:t>
          </a:r>
          <a:r>
            <a:rPr lang="en-US" sz="2000" b="0" i="0" kern="1200" baseline="0" dirty="0"/>
            <a:t> to identify patients who may have a </a:t>
          </a:r>
          <a:r>
            <a:rPr lang="en-US" sz="2000" b="1" i="0" kern="1200" baseline="0" dirty="0"/>
            <a:t>higher risk of developing POCD</a:t>
          </a:r>
          <a:r>
            <a:rPr lang="en-US" sz="2000" b="0" i="0" kern="1200" baseline="0" dirty="0"/>
            <a:t>.</a:t>
          </a:r>
          <a:endParaRPr lang="en-US" sz="2000" kern="1200" dirty="0"/>
        </a:p>
      </dsp:txBody>
      <dsp:txXfrm>
        <a:off x="1437631" y="531"/>
        <a:ext cx="9077968" cy="1244702"/>
      </dsp:txXfrm>
    </dsp:sp>
    <dsp:sp modelId="{E7C18B49-B960-46D5-AD8C-C6F1B914E119}">
      <dsp:nvSpPr>
        <dsp:cNvPr id="0" name=""/>
        <dsp:cNvSpPr/>
      </dsp:nvSpPr>
      <dsp:spPr>
        <a:xfrm>
          <a:off x="0" y="1556410"/>
          <a:ext cx="10515600" cy="12447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20DC74-7319-4FED-8C7E-51686212F486}">
      <dsp:nvSpPr>
        <dsp:cNvPr id="0" name=""/>
        <dsp:cNvSpPr/>
      </dsp:nvSpPr>
      <dsp:spPr>
        <a:xfrm>
          <a:off x="376522" y="1836468"/>
          <a:ext cx="684586" cy="684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1D441D-2526-433C-A0C4-D47ADCA7A90B}">
      <dsp:nvSpPr>
        <dsp:cNvPr id="0" name=""/>
        <dsp:cNvSpPr/>
      </dsp:nvSpPr>
      <dsp:spPr>
        <a:xfrm>
          <a:off x="1437631" y="1556410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/>
            <a:t>Provide doctors with an </a:t>
          </a:r>
          <a:r>
            <a:rPr lang="en-US" sz="2000" b="1" i="0" kern="1200" baseline="0" dirty="0"/>
            <a:t>early warning</a:t>
          </a:r>
          <a:r>
            <a:rPr lang="en-US" sz="2000" b="0" i="0" kern="1200" baseline="0" dirty="0"/>
            <a:t>, so they can </a:t>
          </a:r>
          <a:r>
            <a:rPr lang="en-US" sz="2000" b="1" i="0" kern="1200" baseline="0" dirty="0"/>
            <a:t>monitor high-risk patients more closely</a:t>
          </a:r>
          <a:r>
            <a:rPr lang="en-US" sz="2000" b="0" i="0" kern="1200" baseline="0" dirty="0"/>
            <a:t> and support their cognitive recovery.</a:t>
          </a:r>
          <a:endParaRPr lang="en-US" sz="2000" kern="1200" dirty="0"/>
        </a:p>
      </dsp:txBody>
      <dsp:txXfrm>
        <a:off x="1437631" y="1556410"/>
        <a:ext cx="9077968" cy="1244702"/>
      </dsp:txXfrm>
    </dsp:sp>
    <dsp:sp modelId="{A5FDDEC5-622B-4102-8418-A9FD1C9F2A12}">
      <dsp:nvSpPr>
        <dsp:cNvPr id="0" name=""/>
        <dsp:cNvSpPr/>
      </dsp:nvSpPr>
      <dsp:spPr>
        <a:xfrm>
          <a:off x="0" y="3112289"/>
          <a:ext cx="10515600" cy="12447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98DD53-564E-44F6-B884-B491664533E7}">
      <dsp:nvSpPr>
        <dsp:cNvPr id="0" name=""/>
        <dsp:cNvSpPr/>
      </dsp:nvSpPr>
      <dsp:spPr>
        <a:xfrm>
          <a:off x="376522" y="3392347"/>
          <a:ext cx="684586" cy="684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BAC3F8-7699-471D-8E6F-605A2122617F}">
      <dsp:nvSpPr>
        <dsp:cNvPr id="0" name=""/>
        <dsp:cNvSpPr/>
      </dsp:nvSpPr>
      <dsp:spPr>
        <a:xfrm>
          <a:off x="1437631" y="3112289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/>
            <a:t>Create a system that can </a:t>
          </a:r>
          <a:r>
            <a:rPr lang="en-US" sz="2000" b="1" i="0" kern="1200" baseline="0" dirty="0"/>
            <a:t>improve safety and recovery</a:t>
          </a:r>
          <a:r>
            <a:rPr lang="en-US" sz="2000" b="0" i="0" kern="1200" baseline="0" dirty="0"/>
            <a:t>, especially for older adults, and can be </a:t>
          </a:r>
          <a:r>
            <a:rPr lang="en-US" sz="2000" b="1" i="0" kern="1200" baseline="0" dirty="0"/>
            <a:t>developed into a real clinical decision support tool</a:t>
          </a:r>
          <a:r>
            <a:rPr lang="en-US" sz="2000" b="0" i="0" kern="1200" baseline="0" dirty="0"/>
            <a:t> in the future.</a:t>
          </a:r>
          <a:endParaRPr lang="en-US" sz="2000" kern="1200" dirty="0"/>
        </a:p>
      </dsp:txBody>
      <dsp:txXfrm>
        <a:off x="1437631" y="3112289"/>
        <a:ext cx="9077968" cy="12447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D74B49-2BC7-4BEA-AC46-A4CAC69052D0}">
      <dsp:nvSpPr>
        <dsp:cNvPr id="0" name=""/>
        <dsp:cNvSpPr/>
      </dsp:nvSpPr>
      <dsp:spPr>
        <a:xfrm>
          <a:off x="973190" y="785493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428176-3314-4C01-BA49-ABE57B6375C9}">
      <dsp:nvSpPr>
        <dsp:cNvPr id="0" name=""/>
        <dsp:cNvSpPr/>
      </dsp:nvSpPr>
      <dsp:spPr>
        <a:xfrm>
          <a:off x="1242597" y="1054900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3018AA-FA0E-46E9-A7DD-1471C74638B4}">
      <dsp:nvSpPr>
        <dsp:cNvPr id="0" name=""/>
        <dsp:cNvSpPr/>
      </dsp:nvSpPr>
      <dsp:spPr>
        <a:xfrm>
          <a:off x="569079" y="2443382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i="0" kern="1200" baseline="0"/>
            <a:t>Very few POCD cases in data → models struggle to learn rare events well</a:t>
          </a:r>
          <a:endParaRPr lang="en-US" sz="1100" kern="1200"/>
        </a:p>
      </dsp:txBody>
      <dsp:txXfrm>
        <a:off x="569079" y="2443382"/>
        <a:ext cx="2072362" cy="720000"/>
      </dsp:txXfrm>
    </dsp:sp>
    <dsp:sp modelId="{9DDC50B7-C1EC-4443-A71D-4CA4C06E61F4}">
      <dsp:nvSpPr>
        <dsp:cNvPr id="0" name=""/>
        <dsp:cNvSpPr/>
      </dsp:nvSpPr>
      <dsp:spPr>
        <a:xfrm>
          <a:off x="3408216" y="785493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A540B8-FCB7-48D6-AE77-0C95B70A0EFE}">
      <dsp:nvSpPr>
        <dsp:cNvPr id="0" name=""/>
        <dsp:cNvSpPr/>
      </dsp:nvSpPr>
      <dsp:spPr>
        <a:xfrm>
          <a:off x="3677623" y="1054900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BC8466-5940-49AC-82B2-58430DF18376}">
      <dsp:nvSpPr>
        <dsp:cNvPr id="0" name=""/>
        <dsp:cNvSpPr/>
      </dsp:nvSpPr>
      <dsp:spPr>
        <a:xfrm>
          <a:off x="3004105" y="2443382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i="0" kern="1200" baseline="0"/>
            <a:t>Dataset only has structured hospital data → no surgeon notes or cognitive test information</a:t>
          </a:r>
          <a:endParaRPr lang="en-US" sz="1100" kern="1200"/>
        </a:p>
      </dsp:txBody>
      <dsp:txXfrm>
        <a:off x="3004105" y="2443382"/>
        <a:ext cx="2072362" cy="720000"/>
      </dsp:txXfrm>
    </dsp:sp>
    <dsp:sp modelId="{1C5EB242-34B0-44DB-B192-09BB455B737C}">
      <dsp:nvSpPr>
        <dsp:cNvPr id="0" name=""/>
        <dsp:cNvSpPr/>
      </dsp:nvSpPr>
      <dsp:spPr>
        <a:xfrm>
          <a:off x="5843242" y="785493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CB4CAF-A129-4422-9878-234347B60BFC}">
      <dsp:nvSpPr>
        <dsp:cNvPr id="0" name=""/>
        <dsp:cNvSpPr/>
      </dsp:nvSpPr>
      <dsp:spPr>
        <a:xfrm>
          <a:off x="6112649" y="1054900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DE748E-9ABB-471D-8C8E-ABBBCFED56F4}">
      <dsp:nvSpPr>
        <dsp:cNvPr id="0" name=""/>
        <dsp:cNvSpPr/>
      </dsp:nvSpPr>
      <dsp:spPr>
        <a:xfrm>
          <a:off x="5439131" y="2443382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i="0" kern="1200" baseline="0"/>
            <a:t>POCD diagnosis in records may not always be complete or consistent</a:t>
          </a:r>
          <a:endParaRPr lang="en-US" sz="1100" kern="1200"/>
        </a:p>
      </dsp:txBody>
      <dsp:txXfrm>
        <a:off x="5439131" y="2443382"/>
        <a:ext cx="2072362" cy="720000"/>
      </dsp:txXfrm>
    </dsp:sp>
    <dsp:sp modelId="{22A1DA27-D2A1-462A-A455-E97BC5D19EA2}">
      <dsp:nvSpPr>
        <dsp:cNvPr id="0" name=""/>
        <dsp:cNvSpPr/>
      </dsp:nvSpPr>
      <dsp:spPr>
        <a:xfrm>
          <a:off x="8278268" y="785493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095EA7-6637-42C7-8243-9E74606EECD6}">
      <dsp:nvSpPr>
        <dsp:cNvPr id="0" name=""/>
        <dsp:cNvSpPr/>
      </dsp:nvSpPr>
      <dsp:spPr>
        <a:xfrm>
          <a:off x="8547675" y="1054900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1B7CF1-A95E-4456-A280-A6A77658F102}">
      <dsp:nvSpPr>
        <dsp:cNvPr id="0" name=""/>
        <dsp:cNvSpPr/>
      </dsp:nvSpPr>
      <dsp:spPr>
        <a:xfrm>
          <a:off x="7874157" y="2443382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i="0" kern="1200" baseline="0"/>
            <a:t>Results are from one hospital dataset, so model must be tested in real hospitals before use</a:t>
          </a:r>
          <a:endParaRPr lang="en-US" sz="1100" kern="1200"/>
        </a:p>
      </dsp:txBody>
      <dsp:txXfrm>
        <a:off x="7874157" y="2443382"/>
        <a:ext cx="2072362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A6B0D-E33A-4161-B873-862081E4B811}">
      <dsp:nvSpPr>
        <dsp:cNvPr id="0" name=""/>
        <dsp:cNvSpPr/>
      </dsp:nvSpPr>
      <dsp:spPr>
        <a:xfrm>
          <a:off x="0" y="3404"/>
          <a:ext cx="10515600" cy="7251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1289CA-CEE6-4B72-BDA3-5932866A353A}">
      <dsp:nvSpPr>
        <dsp:cNvPr id="0" name=""/>
        <dsp:cNvSpPr/>
      </dsp:nvSpPr>
      <dsp:spPr>
        <a:xfrm>
          <a:off x="219348" y="166556"/>
          <a:ext cx="398815" cy="3988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CD5904-8A21-4F4F-974F-694399D6411B}">
      <dsp:nvSpPr>
        <dsp:cNvPr id="0" name=""/>
        <dsp:cNvSpPr/>
      </dsp:nvSpPr>
      <dsp:spPr>
        <a:xfrm>
          <a:off x="837512" y="3404"/>
          <a:ext cx="9678087" cy="725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742" tIns="76742" rIns="76742" bIns="7674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i="0" kern="1200" baseline="0"/>
            <a:t>Including clinical notes from MIMIC-IV Notes can provide richer understanding of symptoms and cognitive condition</a:t>
          </a:r>
          <a:endParaRPr lang="en-US" sz="1900" kern="1200"/>
        </a:p>
      </dsp:txBody>
      <dsp:txXfrm>
        <a:off x="837512" y="3404"/>
        <a:ext cx="9678087" cy="725119"/>
      </dsp:txXfrm>
    </dsp:sp>
    <dsp:sp modelId="{4F8A8946-BC93-47BF-A5CD-602A18D4B2BE}">
      <dsp:nvSpPr>
        <dsp:cNvPr id="0" name=""/>
        <dsp:cNvSpPr/>
      </dsp:nvSpPr>
      <dsp:spPr>
        <a:xfrm>
          <a:off x="0" y="909803"/>
          <a:ext cx="10515600" cy="7251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85AE77-25BA-4F69-8CE2-458342B4D1BB}">
      <dsp:nvSpPr>
        <dsp:cNvPr id="0" name=""/>
        <dsp:cNvSpPr/>
      </dsp:nvSpPr>
      <dsp:spPr>
        <a:xfrm>
          <a:off x="219348" y="1072955"/>
          <a:ext cx="398815" cy="3988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B03D0E-DDD2-47D2-A254-49ECF5BFF9A1}">
      <dsp:nvSpPr>
        <dsp:cNvPr id="0" name=""/>
        <dsp:cNvSpPr/>
      </dsp:nvSpPr>
      <dsp:spPr>
        <a:xfrm>
          <a:off x="837512" y="909803"/>
          <a:ext cx="9678087" cy="725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742" tIns="76742" rIns="76742" bIns="7674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i="0" kern="1200" baseline="0"/>
            <a:t>More advanced machine learning models (e.g., XGBoost, LightGBM) may improve prediction performance</a:t>
          </a:r>
          <a:endParaRPr lang="en-US" sz="1900" kern="1200"/>
        </a:p>
      </dsp:txBody>
      <dsp:txXfrm>
        <a:off x="837512" y="909803"/>
        <a:ext cx="9678087" cy="725119"/>
      </dsp:txXfrm>
    </dsp:sp>
    <dsp:sp modelId="{AD6BD830-921C-4618-851A-1CC5D103ED50}">
      <dsp:nvSpPr>
        <dsp:cNvPr id="0" name=""/>
        <dsp:cNvSpPr/>
      </dsp:nvSpPr>
      <dsp:spPr>
        <a:xfrm>
          <a:off x="0" y="1816202"/>
          <a:ext cx="10515600" cy="7251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633C02-E93C-4F5E-83D1-6CE73CC32D56}">
      <dsp:nvSpPr>
        <dsp:cNvPr id="0" name=""/>
        <dsp:cNvSpPr/>
      </dsp:nvSpPr>
      <dsp:spPr>
        <a:xfrm>
          <a:off x="219348" y="1979354"/>
          <a:ext cx="398815" cy="3988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AC5731-1D57-4A8D-AD82-DBD6D5AAF73D}">
      <dsp:nvSpPr>
        <dsp:cNvPr id="0" name=""/>
        <dsp:cNvSpPr/>
      </dsp:nvSpPr>
      <dsp:spPr>
        <a:xfrm>
          <a:off x="837512" y="1816202"/>
          <a:ext cx="9678087" cy="725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742" tIns="76742" rIns="76742" bIns="7674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i="0" kern="1200" baseline="0"/>
            <a:t>Adding anesthesia-related factors, medications, and comorbid conditions can help capture additional clinical risks</a:t>
          </a:r>
          <a:endParaRPr lang="en-US" sz="1900" kern="1200"/>
        </a:p>
      </dsp:txBody>
      <dsp:txXfrm>
        <a:off x="837512" y="1816202"/>
        <a:ext cx="9678087" cy="725119"/>
      </dsp:txXfrm>
    </dsp:sp>
    <dsp:sp modelId="{6ED0192D-C9D0-4D1A-978A-3EA4438D7652}">
      <dsp:nvSpPr>
        <dsp:cNvPr id="0" name=""/>
        <dsp:cNvSpPr/>
      </dsp:nvSpPr>
      <dsp:spPr>
        <a:xfrm>
          <a:off x="0" y="2722601"/>
          <a:ext cx="10515600" cy="72511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BD3722-FFBA-4FCE-96CE-963B5CE05118}">
      <dsp:nvSpPr>
        <dsp:cNvPr id="0" name=""/>
        <dsp:cNvSpPr/>
      </dsp:nvSpPr>
      <dsp:spPr>
        <a:xfrm>
          <a:off x="219348" y="2885753"/>
          <a:ext cx="398815" cy="39881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D4E80-4E94-423D-958D-410953DAAF32}">
      <dsp:nvSpPr>
        <dsp:cNvPr id="0" name=""/>
        <dsp:cNvSpPr/>
      </dsp:nvSpPr>
      <dsp:spPr>
        <a:xfrm>
          <a:off x="837512" y="2722601"/>
          <a:ext cx="9678087" cy="725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742" tIns="76742" rIns="76742" bIns="7674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i="0" kern="1200" baseline="0"/>
            <a:t>A doctor-friendly dashboard could be developed for easy POCD risk assessment in hospitals</a:t>
          </a:r>
          <a:endParaRPr lang="en-US" sz="1900" kern="1200"/>
        </a:p>
      </dsp:txBody>
      <dsp:txXfrm>
        <a:off x="837512" y="2722601"/>
        <a:ext cx="9678087" cy="725119"/>
      </dsp:txXfrm>
    </dsp:sp>
    <dsp:sp modelId="{A0AADD03-76B2-419E-B2CF-2D0395AE8D77}">
      <dsp:nvSpPr>
        <dsp:cNvPr id="0" name=""/>
        <dsp:cNvSpPr/>
      </dsp:nvSpPr>
      <dsp:spPr>
        <a:xfrm>
          <a:off x="0" y="3629000"/>
          <a:ext cx="10515600" cy="72511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B1F9A2-49A0-41C8-8F15-BC9167257F99}">
      <dsp:nvSpPr>
        <dsp:cNvPr id="0" name=""/>
        <dsp:cNvSpPr/>
      </dsp:nvSpPr>
      <dsp:spPr>
        <a:xfrm>
          <a:off x="219348" y="3792152"/>
          <a:ext cx="398815" cy="39881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E9B1ED-627C-4574-BDE2-BFF437EB96F3}">
      <dsp:nvSpPr>
        <dsp:cNvPr id="0" name=""/>
        <dsp:cNvSpPr/>
      </dsp:nvSpPr>
      <dsp:spPr>
        <a:xfrm>
          <a:off x="837512" y="3629000"/>
          <a:ext cx="9678087" cy="725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742" tIns="76742" rIns="76742" bIns="7674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i="0" kern="1200" baseline="0"/>
            <a:t>Collaboration with clinicians can help validate the model in real practice and increase trust in predictions</a:t>
          </a:r>
          <a:endParaRPr lang="en-US" sz="1900" kern="1200"/>
        </a:p>
      </dsp:txBody>
      <dsp:txXfrm>
        <a:off x="837512" y="3629000"/>
        <a:ext cx="9678087" cy="7251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B3CEB-BC89-7D1C-A06F-09ED825DDB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A4FB71-89BB-0B9A-EF7F-C65F9125C6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6D03F-A4D9-001B-19AD-435CD1111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E2537-387B-1F45-8815-D5E6A0AB073E}" type="datetimeFigureOut">
              <a:rPr lang="en-US" smtClean="0"/>
              <a:t>12/5/25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C5B81-6ED6-5DA5-E438-1943611A0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4886D-8493-D2E9-B59A-3EF66A41A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0DC8E-FDD0-8D4A-80D0-26E5D3DB7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717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BFC05-225A-1C1A-9571-728134DC4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96D3EB-BAB0-9C22-A8F2-88E1E5BAA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ED9AC-4562-3303-DFD3-DDBAE3A18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E2537-387B-1F45-8815-D5E6A0AB073E}" type="datetimeFigureOut">
              <a:rPr lang="en-US" smtClean="0"/>
              <a:t>12/5/25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4F7BD-465D-4E93-9744-C41829B17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312EFC-6C8A-34C1-D973-EED420F6C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0DC8E-FDD0-8D4A-80D0-26E5D3DB7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80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AE43FD-60F8-E1CD-3841-A8C42AFDD2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063BF5-4052-D80B-7422-7FB90EF96B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75BDC-AD4F-5D2F-48FC-FED3B4833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E2537-387B-1F45-8815-D5E6A0AB073E}" type="datetimeFigureOut">
              <a:rPr lang="en-US" smtClean="0"/>
              <a:t>12/5/25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E02AB-97A8-9E51-DF45-4416D292D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82938F-B44F-DADC-72FC-F2EBDE497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0DC8E-FDD0-8D4A-80D0-26E5D3DB7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52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8C19E-BE85-1DC4-723D-E70E3D589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B2399-5150-8F4F-E16C-04222007F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8FF9C-3F28-D600-DF88-27B66135E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E2537-387B-1F45-8815-D5E6A0AB073E}" type="datetimeFigureOut">
              <a:rPr lang="en-US" smtClean="0"/>
              <a:t>12/5/25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79D82-C8D0-BF96-FB80-39AADD178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55BE6-DC74-09FA-42CD-248E4679F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0DC8E-FDD0-8D4A-80D0-26E5D3DB7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9BEE6-917B-36A0-4BDF-ED41DCA50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0AF9AD-CD92-F8B0-1D31-6D45C00DA1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8F238-F565-E420-84B4-7EDA8B7FF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E2537-387B-1F45-8815-D5E6A0AB073E}" type="datetimeFigureOut">
              <a:rPr lang="en-US" smtClean="0"/>
              <a:t>12/5/25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7EB8E-E14E-74F3-9880-56E3FA25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FC6CC-116D-8331-6295-7BA8991EB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0DC8E-FDD0-8D4A-80D0-26E5D3DB7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572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9C52F-78A3-34C4-F060-681DF9086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79ABE-869F-0175-19D1-A9370F72C2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14BEC1-8171-7542-628C-B17C59BEB8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3D5947-73D0-2506-AC89-BADEEBEE4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E2537-387B-1F45-8815-D5E6A0AB073E}" type="datetimeFigureOut">
              <a:rPr lang="en-US" smtClean="0"/>
              <a:t>12/5/25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82DEA4-B9FB-73A6-BAF1-52AF05B90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203A34-6BF5-2CC5-E16E-B26EF86E0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0DC8E-FDD0-8D4A-80D0-26E5D3DB7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129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066FF-E1C0-3BFD-01E0-A2F6CC1B0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8175C8-3393-0657-EB2B-06732F909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AD3745-EC62-1B9F-E846-8F582508C5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1ACAE5-F84D-6978-EB59-85D22167A1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5784FE-C7FB-71DA-2532-E67DE08B88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B30D31-3513-1028-0455-45FF6F7D9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E2537-387B-1F45-8815-D5E6A0AB073E}" type="datetimeFigureOut">
              <a:rPr lang="en-US" smtClean="0"/>
              <a:t>12/5/25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EDDC21-5159-76A8-DE9E-0404B937E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FB4BCF-A078-1AD0-602C-182C00D6E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0DC8E-FDD0-8D4A-80D0-26E5D3DB7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84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3007C-09D2-6C64-8CE6-D05224D65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03D74D-3304-643E-9B18-D696E968E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E2537-387B-1F45-8815-D5E6A0AB073E}" type="datetimeFigureOut">
              <a:rPr lang="en-US" smtClean="0"/>
              <a:t>12/5/25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04BFDA-3918-53C7-B47D-94FE30FAE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AC5858-DE69-A860-9A87-E57354294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0DC8E-FDD0-8D4A-80D0-26E5D3DB7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15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5F8F1-63AB-2C0C-F2E6-D32D286B3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E2537-387B-1F45-8815-D5E6A0AB073E}" type="datetimeFigureOut">
              <a:rPr lang="en-US" smtClean="0"/>
              <a:t>12/5/25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1117D3-71EB-2928-777A-2F03B2C9F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58B5BE-AF81-E45C-5238-9D6616E84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0DC8E-FDD0-8D4A-80D0-26E5D3DB7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705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17A4F-D432-F805-8C7C-51CD2844A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2C215-BA2E-6A2D-FD55-88310608B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BFDA7D-0A06-D750-4720-B91EDA984A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68F2BB-3BFF-E9D5-AE6E-BD33139F7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E2537-387B-1F45-8815-D5E6A0AB073E}" type="datetimeFigureOut">
              <a:rPr lang="en-US" smtClean="0"/>
              <a:t>12/5/25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E190C-7BEE-FB44-C433-CD5117989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DE004-D088-B12D-1B9F-39FED03A1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0DC8E-FDD0-8D4A-80D0-26E5D3DB7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9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053B3-3EFE-0AA8-03A0-91D84D73A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D50445-8592-9E9C-C2A1-1A76B0BE2E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CFC85E-ADC7-96F3-9838-83E0C84BB9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18AF2B-5830-482A-9E6F-E85FD0CFD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E2537-387B-1F45-8815-D5E6A0AB073E}" type="datetimeFigureOut">
              <a:rPr lang="en-US" smtClean="0"/>
              <a:t>12/5/25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A88AF7-DD7C-0F5B-D079-6BB07D557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83BF3E-E111-6CBE-7C39-A32A863B8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0DC8E-FDD0-8D4A-80D0-26E5D3DB7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09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FDBD7C-ABD2-D2D6-C1AE-C03DBEF57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572D0-C96D-DEC0-6AE3-0819364FD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49C90-F8A1-3468-E801-CE641040B6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2E2537-387B-1F45-8815-D5E6A0AB073E}" type="datetimeFigureOut">
              <a:rPr lang="en-US" smtClean="0"/>
              <a:t>12/5/25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F0C5C-7F8E-EEA2-85D0-0B33508DAD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9AA1C-9CE6-C632-14AA-D6A779F5E7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50DC8E-FDD0-8D4A-80D0-26E5D3DB7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43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89/fnbeh.2024.1328790" TargetMode="External"/><Relationship Id="rId2" Type="http://schemas.openxmlformats.org/officeDocument/2006/relationships/hyperlink" Target="https://doi.org/10.1038/s41597-022-01899-x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physionet.org/content/mimiciv/3.1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1" name="Rectangle 105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ntegrated Operating Rooms: Benefits, Design &amp;amp; Integration Systems">
            <a:extLst>
              <a:ext uri="{FF2B5EF4-FFF2-40B4-BE49-F238E27FC236}">
                <a16:creationId xmlns:a16="http://schemas.microsoft.com/office/drawing/2014/main" id="{2B358F7C-AE24-EF7F-B583-DE5D87CB2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42"/>
          <a:stretch>
            <a:fillRect/>
          </a:stretch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3" name="Rectangle 105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3DCC9-7F49-8F5E-3D6D-24C9583354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7942119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400" dirty="0"/>
              <a:t>Post-Operative Cognitive Decline (POCD) Risk Prediction Using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38D8EB-F6A9-11EB-68D8-8979CCAB8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-Vineeth Karjala</a:t>
            </a:r>
          </a:p>
          <a:p>
            <a:pPr algn="l"/>
            <a:r>
              <a:rPr lang="en-US" sz="2000" dirty="0"/>
              <a:t>-Uttam Kumar Bellamkonda</a:t>
            </a:r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5393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A5CF486-D9E5-4A66-898A-F3D62B81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-5"/>
            <a:ext cx="12193149" cy="2200064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  <a:gd name="connsiteX0" fmla="*/ 1148 w 12193149"/>
              <a:gd name="connsiteY0" fmla="*/ 818782 h 3163521"/>
              <a:gd name="connsiteX1" fmla="*/ 12181789 w 12193149"/>
              <a:gd name="connsiteY1" fmla="*/ 0 h 3163521"/>
              <a:gd name="connsiteX2" fmla="*/ 12193149 w 12193149"/>
              <a:gd name="connsiteY2" fmla="*/ 1398521 h 3163521"/>
              <a:gd name="connsiteX3" fmla="*/ 12185986 w 12193149"/>
              <a:gd name="connsiteY3" fmla="*/ 1402971 h 3163521"/>
              <a:gd name="connsiteX4" fmla="*/ 12156363 w 12193149"/>
              <a:gd name="connsiteY4" fmla="*/ 1416148 h 3163521"/>
              <a:gd name="connsiteX5" fmla="*/ 12139215 w 12193149"/>
              <a:gd name="connsiteY5" fmla="*/ 1441961 h 3163521"/>
              <a:gd name="connsiteX6" fmla="*/ 12126327 w 12193149"/>
              <a:gd name="connsiteY6" fmla="*/ 1443472 h 3163521"/>
              <a:gd name="connsiteX7" fmla="*/ 12124007 w 12193149"/>
              <a:gd name="connsiteY7" fmla="*/ 1443576 h 3163521"/>
              <a:gd name="connsiteX8" fmla="*/ 12116854 w 12193149"/>
              <a:gd name="connsiteY8" fmla="*/ 1447390 h 3163521"/>
              <a:gd name="connsiteX9" fmla="*/ 12099497 w 12193149"/>
              <a:gd name="connsiteY9" fmla="*/ 1446921 h 3163521"/>
              <a:gd name="connsiteX10" fmla="*/ 12087073 w 12193149"/>
              <a:gd name="connsiteY10" fmla="*/ 1455123 h 3163521"/>
              <a:gd name="connsiteX11" fmla="*/ 12031073 w 12193149"/>
              <a:gd name="connsiteY11" fmla="*/ 1498791 h 3163521"/>
              <a:gd name="connsiteX12" fmla="*/ 11995833 w 12193149"/>
              <a:gd name="connsiteY12" fmla="*/ 1522240 h 3163521"/>
              <a:gd name="connsiteX13" fmla="*/ 11979717 w 12193149"/>
              <a:gd name="connsiteY13" fmla="*/ 1526943 h 3163521"/>
              <a:gd name="connsiteX14" fmla="*/ 11959046 w 12193149"/>
              <a:gd name="connsiteY14" fmla="*/ 1536340 h 3163521"/>
              <a:gd name="connsiteX15" fmla="*/ 11920454 w 12193149"/>
              <a:gd name="connsiteY15" fmla="*/ 1549665 h 3163521"/>
              <a:gd name="connsiteX16" fmla="*/ 11903656 w 12193149"/>
              <a:gd name="connsiteY16" fmla="*/ 1561208 h 3163521"/>
              <a:gd name="connsiteX17" fmla="*/ 11895048 w 12193149"/>
              <a:gd name="connsiteY17" fmla="*/ 1563573 h 3163521"/>
              <a:gd name="connsiteX18" fmla="*/ 11891968 w 12193149"/>
              <a:gd name="connsiteY18" fmla="*/ 1574511 h 3163521"/>
              <a:gd name="connsiteX19" fmla="*/ 11870776 w 12193149"/>
              <a:gd name="connsiteY19" fmla="*/ 1596598 h 3163521"/>
              <a:gd name="connsiteX20" fmla="*/ 11813376 w 12193149"/>
              <a:gd name="connsiteY20" fmla="*/ 1616441 h 3163521"/>
              <a:gd name="connsiteX21" fmla="*/ 11590693 w 12193149"/>
              <a:gd name="connsiteY21" fmla="*/ 1782559 h 3163521"/>
              <a:gd name="connsiteX22" fmla="*/ 11506817 w 12193149"/>
              <a:gd name="connsiteY22" fmla="*/ 1852405 h 3163521"/>
              <a:gd name="connsiteX23" fmla="*/ 11280332 w 12193149"/>
              <a:gd name="connsiteY23" fmla="*/ 2042353 h 3163521"/>
              <a:gd name="connsiteX24" fmla="*/ 11228309 w 12193149"/>
              <a:gd name="connsiteY24" fmla="*/ 2095018 h 3163521"/>
              <a:gd name="connsiteX25" fmla="*/ 11218087 w 12193149"/>
              <a:gd name="connsiteY25" fmla="*/ 2094743 h 3163521"/>
              <a:gd name="connsiteX26" fmla="*/ 11217184 w 12193149"/>
              <a:gd name="connsiteY26" fmla="*/ 2093800 h 3163521"/>
              <a:gd name="connsiteX27" fmla="*/ 11188885 w 12193149"/>
              <a:gd name="connsiteY27" fmla="*/ 2111165 h 3163521"/>
              <a:gd name="connsiteX28" fmla="*/ 11184501 w 12193149"/>
              <a:gd name="connsiteY28" fmla="*/ 2111307 h 3163521"/>
              <a:gd name="connsiteX29" fmla="*/ 11166854 w 12193149"/>
              <a:gd name="connsiteY29" fmla="*/ 2125394 h 3163521"/>
              <a:gd name="connsiteX30" fmla="*/ 11157311 w 12193149"/>
              <a:gd name="connsiteY30" fmla="*/ 2131196 h 3163521"/>
              <a:gd name="connsiteX31" fmla="*/ 11155496 w 12193149"/>
              <a:gd name="connsiteY31" fmla="*/ 2135879 h 3163521"/>
              <a:gd name="connsiteX32" fmla="*/ 11140961 w 12193149"/>
              <a:gd name="connsiteY32" fmla="*/ 2142897 h 3163521"/>
              <a:gd name="connsiteX33" fmla="*/ 11138961 w 12193149"/>
              <a:gd name="connsiteY33" fmla="*/ 2142554 h 3163521"/>
              <a:gd name="connsiteX34" fmla="*/ 11128208 w 12193149"/>
              <a:gd name="connsiteY34" fmla="*/ 2152614 h 3163521"/>
              <a:gd name="connsiteX35" fmla="*/ 11120691 w 12193149"/>
              <a:gd name="connsiteY35" fmla="*/ 2166206 h 3163521"/>
              <a:gd name="connsiteX36" fmla="*/ 10894683 w 12193149"/>
              <a:gd name="connsiteY36" fmla="*/ 2292181 h 3163521"/>
              <a:gd name="connsiteX37" fmla="*/ 10773300 w 12193149"/>
              <a:gd name="connsiteY37" fmla="*/ 2341973 h 3163521"/>
              <a:gd name="connsiteX38" fmla="*/ 10627668 w 12193149"/>
              <a:gd name="connsiteY38" fmla="*/ 2378011 h 3163521"/>
              <a:gd name="connsiteX39" fmla="*/ 10581895 w 12193149"/>
              <a:gd name="connsiteY39" fmla="*/ 2387471 h 3163521"/>
              <a:gd name="connsiteX40" fmla="*/ 10547790 w 12193149"/>
              <a:gd name="connsiteY40" fmla="*/ 2417205 h 3163521"/>
              <a:gd name="connsiteX41" fmla="*/ 10529643 w 12193149"/>
              <a:gd name="connsiteY41" fmla="*/ 2415689 h 3163521"/>
              <a:gd name="connsiteX42" fmla="*/ 10526446 w 12193149"/>
              <a:gd name="connsiteY42" fmla="*/ 2415193 h 3163521"/>
              <a:gd name="connsiteX43" fmla="*/ 10515129 w 12193149"/>
              <a:gd name="connsiteY43" fmla="*/ 2418319 h 3163521"/>
              <a:gd name="connsiteX44" fmla="*/ 10491735 w 12193149"/>
              <a:gd name="connsiteY44" fmla="*/ 2412938 h 3163521"/>
              <a:gd name="connsiteX45" fmla="*/ 10471418 w 12193149"/>
              <a:gd name="connsiteY45" fmla="*/ 2420475 h 3163521"/>
              <a:gd name="connsiteX46" fmla="*/ 10377042 w 12193149"/>
              <a:gd name="connsiteY46" fmla="*/ 2463380 h 3163521"/>
              <a:gd name="connsiteX47" fmla="*/ 10319338 w 12193149"/>
              <a:gd name="connsiteY47" fmla="*/ 2485003 h 3163521"/>
              <a:gd name="connsiteX48" fmla="*/ 10295467 w 12193149"/>
              <a:gd name="connsiteY48" fmla="*/ 2486861 h 3163521"/>
              <a:gd name="connsiteX49" fmla="*/ 10263443 w 12193149"/>
              <a:gd name="connsiteY49" fmla="*/ 2493730 h 3163521"/>
              <a:gd name="connsiteX50" fmla="*/ 10205418 w 12193149"/>
              <a:gd name="connsiteY50" fmla="*/ 2500931 h 3163521"/>
              <a:gd name="connsiteX51" fmla="*/ 10177759 w 12193149"/>
              <a:gd name="connsiteY51" fmla="*/ 2511725 h 3163521"/>
              <a:gd name="connsiteX52" fmla="*/ 10165070 w 12193149"/>
              <a:gd name="connsiteY52" fmla="*/ 2512521 h 3163521"/>
              <a:gd name="connsiteX53" fmla="*/ 10156308 w 12193149"/>
              <a:gd name="connsiteY53" fmla="*/ 2526269 h 3163521"/>
              <a:gd name="connsiteX54" fmla="*/ 10118267 w 12193149"/>
              <a:gd name="connsiteY54" fmla="*/ 2549924 h 3163521"/>
              <a:gd name="connsiteX55" fmla="*/ 10083317 w 12193149"/>
              <a:gd name="connsiteY55" fmla="*/ 2562078 h 3163521"/>
              <a:gd name="connsiteX56" fmla="*/ 10040388 w 12193149"/>
              <a:gd name="connsiteY56" fmla="*/ 2560414 h 3163521"/>
              <a:gd name="connsiteX57" fmla="*/ 9961167 w 12193149"/>
              <a:gd name="connsiteY57" fmla="*/ 2575929 h 3163521"/>
              <a:gd name="connsiteX58" fmla="*/ 9848940 w 12193149"/>
              <a:gd name="connsiteY58" fmla="*/ 2582697 h 3163521"/>
              <a:gd name="connsiteX59" fmla="*/ 9729457 w 12193149"/>
              <a:gd name="connsiteY59" fmla="*/ 2602904 h 3163521"/>
              <a:gd name="connsiteX60" fmla="*/ 9613704 w 12193149"/>
              <a:gd name="connsiteY60" fmla="*/ 2631153 h 3163521"/>
              <a:gd name="connsiteX61" fmla="*/ 9338590 w 12193149"/>
              <a:gd name="connsiteY61" fmla="*/ 2688075 h 3163521"/>
              <a:gd name="connsiteX62" fmla="*/ 9232518 w 12193149"/>
              <a:gd name="connsiteY62" fmla="*/ 2711931 h 3163521"/>
              <a:gd name="connsiteX63" fmla="*/ 9156690 w 12193149"/>
              <a:gd name="connsiteY63" fmla="*/ 2722010 h 3163521"/>
              <a:gd name="connsiteX64" fmla="*/ 9054601 w 12193149"/>
              <a:gd name="connsiteY64" fmla="*/ 2729537 h 3163521"/>
              <a:gd name="connsiteX65" fmla="*/ 9006634 w 12193149"/>
              <a:gd name="connsiteY65" fmla="*/ 2732822 h 3163521"/>
              <a:gd name="connsiteX66" fmla="*/ 9006349 w 12193149"/>
              <a:gd name="connsiteY66" fmla="*/ 2732582 h 3163521"/>
              <a:gd name="connsiteX67" fmla="*/ 8997380 w 12193149"/>
              <a:gd name="connsiteY67" fmla="*/ 2733793 h 3163521"/>
              <a:gd name="connsiteX68" fmla="*/ 8991542 w 12193149"/>
              <a:gd name="connsiteY68" fmla="*/ 2735854 h 3163521"/>
              <a:gd name="connsiteX69" fmla="*/ 8975485 w 12193149"/>
              <a:gd name="connsiteY69" fmla="*/ 2739080 h 3163521"/>
              <a:gd name="connsiteX70" fmla="*/ 8969159 w 12193149"/>
              <a:gd name="connsiteY70" fmla="*/ 2738380 h 3163521"/>
              <a:gd name="connsiteX71" fmla="*/ 8964196 w 12193149"/>
              <a:gd name="connsiteY71" fmla="*/ 2736155 h 3163521"/>
              <a:gd name="connsiteX72" fmla="*/ 8930136 w 12193149"/>
              <a:gd name="connsiteY72" fmla="*/ 2732967 h 3163521"/>
              <a:gd name="connsiteX73" fmla="*/ 8753592 w 12193149"/>
              <a:gd name="connsiteY73" fmla="*/ 2752199 h 3163521"/>
              <a:gd name="connsiteX74" fmla="*/ 8708995 w 12193149"/>
              <a:gd name="connsiteY74" fmla="*/ 2754300 h 3163521"/>
              <a:gd name="connsiteX75" fmla="*/ 8597219 w 12193149"/>
              <a:gd name="connsiteY75" fmla="*/ 2762872 h 3163521"/>
              <a:gd name="connsiteX76" fmla="*/ 8526378 w 12193149"/>
              <a:gd name="connsiteY76" fmla="*/ 2748030 h 3163521"/>
              <a:gd name="connsiteX77" fmla="*/ 8512131 w 12193149"/>
              <a:gd name="connsiteY77" fmla="*/ 2753945 h 3163521"/>
              <a:gd name="connsiteX78" fmla="*/ 8507315 w 12193149"/>
              <a:gd name="connsiteY78" fmla="*/ 2756946 h 3163521"/>
              <a:gd name="connsiteX79" fmla="*/ 8499116 w 12193149"/>
              <a:gd name="connsiteY79" fmla="*/ 2759684 h 3163521"/>
              <a:gd name="connsiteX80" fmla="*/ 8498742 w 12193149"/>
              <a:gd name="connsiteY80" fmla="*/ 2759505 h 3163521"/>
              <a:gd name="connsiteX81" fmla="*/ 8491397 w 12193149"/>
              <a:gd name="connsiteY81" fmla="*/ 2762555 h 3163521"/>
              <a:gd name="connsiteX82" fmla="*/ 8368330 w 12193149"/>
              <a:gd name="connsiteY82" fmla="*/ 2776597 h 3163521"/>
              <a:gd name="connsiteX83" fmla="*/ 8354947 w 12193149"/>
              <a:gd name="connsiteY83" fmla="*/ 2776791 h 3163521"/>
              <a:gd name="connsiteX84" fmla="*/ 8321252 w 12193149"/>
              <a:gd name="connsiteY84" fmla="*/ 2793369 h 3163521"/>
              <a:gd name="connsiteX85" fmla="*/ 8315581 w 12193149"/>
              <a:gd name="connsiteY85" fmla="*/ 2793695 h 3163521"/>
              <a:gd name="connsiteX86" fmla="*/ 8296322 w 12193149"/>
              <a:gd name="connsiteY86" fmla="*/ 2807590 h 3163521"/>
              <a:gd name="connsiteX87" fmla="*/ 8285424 w 12193149"/>
              <a:gd name="connsiteY87" fmla="*/ 2813413 h 3163521"/>
              <a:gd name="connsiteX88" fmla="*/ 8284298 w 12193149"/>
              <a:gd name="connsiteY88" fmla="*/ 2817856 h 3163521"/>
              <a:gd name="connsiteX89" fmla="*/ 8267224 w 12193149"/>
              <a:gd name="connsiteY89" fmla="*/ 2825031 h 3163521"/>
              <a:gd name="connsiteX90" fmla="*/ 8264525 w 12193149"/>
              <a:gd name="connsiteY90" fmla="*/ 2824801 h 3163521"/>
              <a:gd name="connsiteX91" fmla="*/ 8253181 w 12193149"/>
              <a:gd name="connsiteY91" fmla="*/ 2834644 h 3163521"/>
              <a:gd name="connsiteX92" fmla="*/ 8246982 w 12193149"/>
              <a:gd name="connsiteY92" fmla="*/ 2847636 h 3163521"/>
              <a:gd name="connsiteX93" fmla="*/ 8091420 w 12193149"/>
              <a:gd name="connsiteY93" fmla="*/ 2893797 h 3163521"/>
              <a:gd name="connsiteX94" fmla="*/ 7906555 w 12193149"/>
              <a:gd name="connsiteY94" fmla="*/ 2935770 h 3163521"/>
              <a:gd name="connsiteX95" fmla="*/ 7719893 w 12193149"/>
              <a:gd name="connsiteY95" fmla="*/ 2961485 h 3163521"/>
              <a:gd name="connsiteX96" fmla="*/ 7615495 w 12193149"/>
              <a:gd name="connsiteY96" fmla="*/ 2958014 h 3163521"/>
              <a:gd name="connsiteX97" fmla="*/ 7528691 w 12193149"/>
              <a:gd name="connsiteY97" fmla="*/ 2963842 h 3163521"/>
              <a:gd name="connsiteX98" fmla="*/ 7520719 w 12193149"/>
              <a:gd name="connsiteY98" fmla="*/ 2966395 h 3163521"/>
              <a:gd name="connsiteX99" fmla="*/ 7508559 w 12193149"/>
              <a:gd name="connsiteY99" fmla="*/ 2967730 h 3163521"/>
              <a:gd name="connsiteX100" fmla="*/ 7508188 w 12193149"/>
              <a:gd name="connsiteY100" fmla="*/ 2967403 h 3163521"/>
              <a:gd name="connsiteX101" fmla="*/ 7496943 w 12193149"/>
              <a:gd name="connsiteY101" fmla="*/ 2969355 h 3163521"/>
              <a:gd name="connsiteX102" fmla="*/ 7219707 w 12193149"/>
              <a:gd name="connsiteY102" fmla="*/ 2975462 h 3163521"/>
              <a:gd name="connsiteX103" fmla="*/ 7202249 w 12193149"/>
              <a:gd name="connsiteY103" fmla="*/ 2980012 h 3163521"/>
              <a:gd name="connsiteX104" fmla="*/ 7198152 w 12193149"/>
              <a:gd name="connsiteY104" fmla="*/ 2985370 h 3163521"/>
              <a:gd name="connsiteX105" fmla="*/ 7171956 w 12193149"/>
              <a:gd name="connsiteY105" fmla="*/ 2990018 h 3163521"/>
              <a:gd name="connsiteX106" fmla="*/ 7098136 w 12193149"/>
              <a:gd name="connsiteY106" fmla="*/ 3002246 h 3163521"/>
              <a:gd name="connsiteX107" fmla="*/ 7019644 w 12193149"/>
              <a:gd name="connsiteY107" fmla="*/ 3001872 h 3163521"/>
              <a:gd name="connsiteX108" fmla="*/ 6905294 w 12193149"/>
              <a:gd name="connsiteY108" fmla="*/ 3031378 h 3163521"/>
              <a:gd name="connsiteX109" fmla="*/ 6709370 w 12193149"/>
              <a:gd name="connsiteY109" fmla="*/ 3059333 h 3163521"/>
              <a:gd name="connsiteX110" fmla="*/ 6550602 w 12193149"/>
              <a:gd name="connsiteY110" fmla="*/ 3088109 h 3163521"/>
              <a:gd name="connsiteX111" fmla="*/ 6318708 w 12193149"/>
              <a:gd name="connsiteY111" fmla="*/ 3134909 h 3163521"/>
              <a:gd name="connsiteX112" fmla="*/ 6169822 w 12193149"/>
              <a:gd name="connsiteY112" fmla="*/ 3136996 h 3163521"/>
              <a:gd name="connsiteX113" fmla="*/ 6074996 w 12193149"/>
              <a:gd name="connsiteY113" fmla="*/ 3157458 h 3163521"/>
              <a:gd name="connsiteX114" fmla="*/ 6069677 w 12193149"/>
              <a:gd name="connsiteY114" fmla="*/ 3155921 h 3163521"/>
              <a:gd name="connsiteX115" fmla="*/ 6049786 w 12193149"/>
              <a:gd name="connsiteY115" fmla="*/ 3156604 h 3163521"/>
              <a:gd name="connsiteX116" fmla="*/ 6042433 w 12193149"/>
              <a:gd name="connsiteY116" fmla="*/ 3148255 h 3163521"/>
              <a:gd name="connsiteX117" fmla="*/ 6011238 w 12193149"/>
              <a:gd name="connsiteY117" fmla="*/ 3143162 h 3163521"/>
              <a:gd name="connsiteX118" fmla="*/ 5958523 w 12193149"/>
              <a:gd name="connsiteY118" fmla="*/ 3146806 h 3163521"/>
              <a:gd name="connsiteX119" fmla="*/ 5760067 w 12193149"/>
              <a:gd name="connsiteY119" fmla="*/ 3162498 h 3163521"/>
              <a:gd name="connsiteX120" fmla="*/ 5628108 w 12193149"/>
              <a:gd name="connsiteY120" fmla="*/ 3163521 h 3163521"/>
              <a:gd name="connsiteX121" fmla="*/ 5472054 w 12193149"/>
              <a:gd name="connsiteY121" fmla="*/ 3149501 h 3163521"/>
              <a:gd name="connsiteX122" fmla="*/ 5433909 w 12193149"/>
              <a:gd name="connsiteY122" fmla="*/ 3138248 h 3163521"/>
              <a:gd name="connsiteX123" fmla="*/ 5382817 w 12193149"/>
              <a:gd name="connsiteY123" fmla="*/ 3120546 h 3163521"/>
              <a:gd name="connsiteX124" fmla="*/ 5262912 w 12193149"/>
              <a:gd name="connsiteY124" fmla="*/ 3100129 h 3163521"/>
              <a:gd name="connsiteX125" fmla="*/ 5224109 w 12193149"/>
              <a:gd name="connsiteY125" fmla="*/ 3089005 h 3163521"/>
              <a:gd name="connsiteX126" fmla="*/ 5175808 w 12193149"/>
              <a:gd name="connsiteY126" fmla="*/ 3086015 h 3163521"/>
              <a:gd name="connsiteX127" fmla="*/ 5157702 w 12193149"/>
              <a:gd name="connsiteY127" fmla="*/ 3078792 h 3163521"/>
              <a:gd name="connsiteX128" fmla="*/ 5143747 w 12193149"/>
              <a:gd name="connsiteY128" fmla="*/ 3075392 h 3163521"/>
              <a:gd name="connsiteX129" fmla="*/ 5140744 w 12193149"/>
              <a:gd name="connsiteY129" fmla="*/ 3073291 h 3163521"/>
              <a:gd name="connsiteX130" fmla="*/ 5122807 w 12193149"/>
              <a:gd name="connsiteY130" fmla="*/ 3062438 h 3163521"/>
              <a:gd name="connsiteX131" fmla="*/ 5066938 w 12193149"/>
              <a:gd name="connsiteY131" fmla="*/ 3069009 h 3163521"/>
              <a:gd name="connsiteX132" fmla="*/ 5012662 w 12193149"/>
              <a:gd name="connsiteY132" fmla="*/ 3052628 h 3163521"/>
              <a:gd name="connsiteX133" fmla="*/ 4841589 w 12193149"/>
              <a:gd name="connsiteY133" fmla="*/ 3028611 h 3163521"/>
              <a:gd name="connsiteX134" fmla="*/ 4763595 w 12193149"/>
              <a:gd name="connsiteY134" fmla="*/ 3000843 h 3163521"/>
              <a:gd name="connsiteX135" fmla="*/ 4724334 w 12193149"/>
              <a:gd name="connsiteY135" fmla="*/ 2991829 h 3163521"/>
              <a:gd name="connsiteX136" fmla="*/ 4722324 w 12193149"/>
              <a:gd name="connsiteY136" fmla="*/ 2991080 h 3163521"/>
              <a:gd name="connsiteX137" fmla="*/ 4723259 w 12193149"/>
              <a:gd name="connsiteY137" fmla="*/ 2990869 h 3163521"/>
              <a:gd name="connsiteX138" fmla="*/ 4718350 w 12193149"/>
              <a:gd name="connsiteY138" fmla="*/ 2989599 h 3163521"/>
              <a:gd name="connsiteX139" fmla="*/ 4722324 w 12193149"/>
              <a:gd name="connsiteY139" fmla="*/ 2991080 h 3163521"/>
              <a:gd name="connsiteX140" fmla="*/ 4716674 w 12193149"/>
              <a:gd name="connsiteY140" fmla="*/ 2992355 h 3163521"/>
              <a:gd name="connsiteX141" fmla="*/ 4516962 w 12193149"/>
              <a:gd name="connsiteY141" fmla="*/ 2982453 h 3163521"/>
              <a:gd name="connsiteX142" fmla="*/ 4429691 w 12193149"/>
              <a:gd name="connsiteY142" fmla="*/ 2971802 h 3163521"/>
              <a:gd name="connsiteX143" fmla="*/ 4364023 w 12193149"/>
              <a:gd name="connsiteY143" fmla="*/ 2970456 h 3163521"/>
              <a:gd name="connsiteX144" fmla="*/ 4318114 w 12193149"/>
              <a:gd name="connsiteY144" fmla="*/ 2977071 h 3163521"/>
              <a:gd name="connsiteX145" fmla="*/ 4316258 w 12193149"/>
              <a:gd name="connsiteY145" fmla="*/ 2975730 h 3163521"/>
              <a:gd name="connsiteX146" fmla="*/ 4296292 w 12193149"/>
              <a:gd name="connsiteY146" fmla="*/ 2973851 h 3163521"/>
              <a:gd name="connsiteX147" fmla="*/ 4291212 w 12193149"/>
              <a:gd name="connsiteY147" fmla="*/ 2976768 h 3163521"/>
              <a:gd name="connsiteX148" fmla="*/ 4277290 w 12193149"/>
              <a:gd name="connsiteY148" fmla="*/ 2976522 h 3163521"/>
              <a:gd name="connsiteX149" fmla="*/ 4249265 w 12193149"/>
              <a:gd name="connsiteY149" fmla="*/ 2978846 h 3163521"/>
              <a:gd name="connsiteX150" fmla="*/ 4203199 w 12193149"/>
              <a:gd name="connsiteY150" fmla="*/ 2976051 h 3163521"/>
              <a:gd name="connsiteX151" fmla="*/ 4202893 w 12193149"/>
              <a:gd name="connsiteY151" fmla="*/ 2974792 h 3163521"/>
              <a:gd name="connsiteX152" fmla="*/ 4192396 w 12193149"/>
              <a:gd name="connsiteY152" fmla="*/ 2969158 h 3163521"/>
              <a:gd name="connsiteX153" fmla="*/ 4143893 w 12193149"/>
              <a:gd name="connsiteY153" fmla="*/ 2953293 h 3163521"/>
              <a:gd name="connsiteX154" fmla="*/ 4084245 w 12193149"/>
              <a:gd name="connsiteY154" fmla="*/ 2926760 h 3163521"/>
              <a:gd name="connsiteX155" fmla="*/ 4075694 w 12193149"/>
              <a:gd name="connsiteY155" fmla="*/ 2925925 h 3163521"/>
              <a:gd name="connsiteX156" fmla="*/ 4075575 w 12193149"/>
              <a:gd name="connsiteY156" fmla="*/ 2925626 h 3163521"/>
              <a:gd name="connsiteX157" fmla="*/ 4066658 w 12193149"/>
              <a:gd name="connsiteY157" fmla="*/ 2924182 h 3163521"/>
              <a:gd name="connsiteX158" fmla="*/ 4060102 w 12193149"/>
              <a:gd name="connsiteY158" fmla="*/ 2924400 h 3163521"/>
              <a:gd name="connsiteX159" fmla="*/ 4043512 w 12193149"/>
              <a:gd name="connsiteY159" fmla="*/ 2922779 h 3163521"/>
              <a:gd name="connsiteX160" fmla="*/ 4038145 w 12193149"/>
              <a:gd name="connsiteY160" fmla="*/ 2920345 h 3163521"/>
              <a:gd name="connsiteX161" fmla="*/ 4036511 w 12193149"/>
              <a:gd name="connsiteY161" fmla="*/ 2916678 h 3163521"/>
              <a:gd name="connsiteX162" fmla="*/ 4034926 w 12193149"/>
              <a:gd name="connsiteY162" fmla="*/ 2916913 h 3163521"/>
              <a:gd name="connsiteX163" fmla="*/ 4005686 w 12193149"/>
              <a:gd name="connsiteY163" fmla="*/ 2904345 h 3163521"/>
              <a:gd name="connsiteX164" fmla="*/ 3937994 w 12193149"/>
              <a:gd name="connsiteY164" fmla="*/ 2886888 h 3163521"/>
              <a:gd name="connsiteX165" fmla="*/ 3898423 w 12193149"/>
              <a:gd name="connsiteY165" fmla="*/ 2881233 h 3163521"/>
              <a:gd name="connsiteX166" fmla="*/ 3790908 w 12193149"/>
              <a:gd name="connsiteY166" fmla="*/ 2860995 h 3163521"/>
              <a:gd name="connsiteX167" fmla="*/ 3683661 w 12193149"/>
              <a:gd name="connsiteY167" fmla="*/ 2837072 h 3163521"/>
              <a:gd name="connsiteX168" fmla="*/ 3611183 w 12193149"/>
              <a:gd name="connsiteY168" fmla="*/ 2804801 h 3163521"/>
              <a:gd name="connsiteX169" fmla="*/ 3605003 w 12193149"/>
              <a:gd name="connsiteY169" fmla="*/ 2806163 h 3163521"/>
              <a:gd name="connsiteX170" fmla="*/ 3595884 w 12193149"/>
              <a:gd name="connsiteY170" fmla="*/ 2806327 h 3163521"/>
              <a:gd name="connsiteX171" fmla="*/ 3595649 w 12193149"/>
              <a:gd name="connsiteY171" fmla="*/ 2806058 h 3163521"/>
              <a:gd name="connsiteX172" fmla="*/ 3587126 w 12193149"/>
              <a:gd name="connsiteY172" fmla="*/ 2806748 h 3163521"/>
              <a:gd name="connsiteX173" fmla="*/ 3537283 w 12193149"/>
              <a:gd name="connsiteY173" fmla="*/ 2797049 h 3163521"/>
              <a:gd name="connsiteX174" fmla="*/ 3474371 w 12193149"/>
              <a:gd name="connsiteY174" fmla="*/ 2793388 h 3163521"/>
              <a:gd name="connsiteX175" fmla="*/ 3401876 w 12193149"/>
              <a:gd name="connsiteY175" fmla="*/ 2781340 h 3163521"/>
              <a:gd name="connsiteX176" fmla="*/ 3365036 w 12193149"/>
              <a:gd name="connsiteY176" fmla="*/ 2798292 h 3163521"/>
              <a:gd name="connsiteX177" fmla="*/ 3345174 w 12193149"/>
              <a:gd name="connsiteY177" fmla="*/ 2799974 h 3163521"/>
              <a:gd name="connsiteX178" fmla="*/ 3342846 w 12193149"/>
              <a:gd name="connsiteY178" fmla="*/ 2798999 h 3163521"/>
              <a:gd name="connsiteX179" fmla="*/ 3263504 w 12193149"/>
              <a:gd name="connsiteY179" fmla="*/ 2804876 h 3163521"/>
              <a:gd name="connsiteX180" fmla="*/ 3143704 w 12193149"/>
              <a:gd name="connsiteY180" fmla="*/ 2812651 h 3163521"/>
              <a:gd name="connsiteX181" fmla="*/ 3031439 w 12193149"/>
              <a:gd name="connsiteY181" fmla="*/ 2815294 h 3163521"/>
              <a:gd name="connsiteX182" fmla="*/ 2782717 w 12193149"/>
              <a:gd name="connsiteY182" fmla="*/ 2837115 h 3163521"/>
              <a:gd name="connsiteX183" fmla="*/ 2647675 w 12193149"/>
              <a:gd name="connsiteY183" fmla="*/ 2847651 h 3163521"/>
              <a:gd name="connsiteX184" fmla="*/ 2569176 w 12193149"/>
              <a:gd name="connsiteY184" fmla="*/ 2821410 h 3163521"/>
              <a:gd name="connsiteX185" fmla="*/ 2444403 w 12193149"/>
              <a:gd name="connsiteY185" fmla="*/ 2835311 h 3163521"/>
              <a:gd name="connsiteX186" fmla="*/ 2316260 w 12193149"/>
              <a:gd name="connsiteY186" fmla="*/ 2843778 h 3163521"/>
              <a:gd name="connsiteX187" fmla="*/ 2209726 w 12193149"/>
              <a:gd name="connsiteY187" fmla="*/ 2838545 h 3163521"/>
              <a:gd name="connsiteX188" fmla="*/ 2095813 w 12193149"/>
              <a:gd name="connsiteY188" fmla="*/ 2821834 h 3163521"/>
              <a:gd name="connsiteX189" fmla="*/ 1998504 w 12193149"/>
              <a:gd name="connsiteY189" fmla="*/ 2813814 h 3163521"/>
              <a:gd name="connsiteX190" fmla="*/ 1929320 w 12193149"/>
              <a:gd name="connsiteY190" fmla="*/ 2835759 h 3163521"/>
              <a:gd name="connsiteX191" fmla="*/ 1922798 w 12193149"/>
              <a:gd name="connsiteY191" fmla="*/ 2830928 h 3163521"/>
              <a:gd name="connsiteX192" fmla="*/ 1874228 w 12193149"/>
              <a:gd name="connsiteY192" fmla="*/ 2832523 h 3163521"/>
              <a:gd name="connsiteX193" fmla="*/ 1787803 w 12193149"/>
              <a:gd name="connsiteY193" fmla="*/ 2860145 h 3163521"/>
              <a:gd name="connsiteX194" fmla="*/ 1739352 w 12193149"/>
              <a:gd name="connsiteY194" fmla="*/ 2855094 h 3163521"/>
              <a:gd name="connsiteX195" fmla="*/ 1676219 w 12193149"/>
              <a:gd name="connsiteY195" fmla="*/ 2838745 h 3163521"/>
              <a:gd name="connsiteX196" fmla="*/ 1609817 w 12193149"/>
              <a:gd name="connsiteY196" fmla="*/ 2831848 h 3163521"/>
              <a:gd name="connsiteX197" fmla="*/ 1497258 w 12193149"/>
              <a:gd name="connsiteY197" fmla="*/ 2806258 h 3163521"/>
              <a:gd name="connsiteX198" fmla="*/ 1151127 w 12193149"/>
              <a:gd name="connsiteY198" fmla="*/ 2756823 h 3163521"/>
              <a:gd name="connsiteX199" fmla="*/ 859417 w 12193149"/>
              <a:gd name="connsiteY199" fmla="*/ 2747390 h 3163521"/>
              <a:gd name="connsiteX200" fmla="*/ 838688 w 12193149"/>
              <a:gd name="connsiteY200" fmla="*/ 2748603 h 3163521"/>
              <a:gd name="connsiteX201" fmla="*/ 817957 w 12193149"/>
              <a:gd name="connsiteY201" fmla="*/ 2746639 h 3163521"/>
              <a:gd name="connsiteX202" fmla="*/ 812654 w 12193149"/>
              <a:gd name="connsiteY202" fmla="*/ 2749533 h 3163521"/>
              <a:gd name="connsiteX203" fmla="*/ 721195 w 12193149"/>
              <a:gd name="connsiteY203" fmla="*/ 2748443 h 3163521"/>
              <a:gd name="connsiteX204" fmla="*/ 720890 w 12193149"/>
              <a:gd name="connsiteY204" fmla="*/ 2747181 h 3163521"/>
              <a:gd name="connsiteX205" fmla="*/ 710023 w 12193149"/>
              <a:gd name="connsiteY205" fmla="*/ 2741504 h 3163521"/>
              <a:gd name="connsiteX206" fmla="*/ 597940 w 12193149"/>
              <a:gd name="connsiteY206" fmla="*/ 2698646 h 3163521"/>
              <a:gd name="connsiteX207" fmla="*/ 579683 w 12193149"/>
              <a:gd name="connsiteY207" fmla="*/ 2695994 h 3163521"/>
              <a:gd name="connsiteX208" fmla="*/ 572865 w 12193149"/>
              <a:gd name="connsiteY208" fmla="*/ 2696183 h 3163521"/>
              <a:gd name="connsiteX209" fmla="*/ 446247 w 12193149"/>
              <a:gd name="connsiteY209" fmla="*/ 2658153 h 3163521"/>
              <a:gd name="connsiteX210" fmla="*/ 405163 w 12193149"/>
              <a:gd name="connsiteY210" fmla="*/ 2652330 h 3163521"/>
              <a:gd name="connsiteX211" fmla="*/ 293583 w 12193149"/>
              <a:gd name="connsiteY211" fmla="*/ 2631634 h 3163521"/>
              <a:gd name="connsiteX212" fmla="*/ 119529 w 12193149"/>
              <a:gd name="connsiteY212" fmla="*/ 2579829 h 3163521"/>
              <a:gd name="connsiteX213" fmla="*/ 16674 w 12193149"/>
              <a:gd name="connsiteY213" fmla="*/ 2576973 h 3163521"/>
              <a:gd name="connsiteX214" fmla="*/ 1150 w 12193149"/>
              <a:gd name="connsiteY214" fmla="*/ 2571504 h 3163521"/>
              <a:gd name="connsiteX215" fmla="*/ 1148 w 12193149"/>
              <a:gd name="connsiteY215" fmla="*/ 1040995 h 3163521"/>
              <a:gd name="connsiteX216" fmla="*/ 1148 w 12193149"/>
              <a:gd name="connsiteY216" fmla="*/ 818782 h 3163521"/>
              <a:gd name="connsiteX0" fmla="*/ 1148 w 12193149"/>
              <a:gd name="connsiteY0" fmla="*/ 0 h 3171710"/>
              <a:gd name="connsiteX1" fmla="*/ 12181789 w 12193149"/>
              <a:gd name="connsiteY1" fmla="*/ 8189 h 3171710"/>
              <a:gd name="connsiteX2" fmla="*/ 12193149 w 12193149"/>
              <a:gd name="connsiteY2" fmla="*/ 1406710 h 3171710"/>
              <a:gd name="connsiteX3" fmla="*/ 12185986 w 12193149"/>
              <a:gd name="connsiteY3" fmla="*/ 1411160 h 3171710"/>
              <a:gd name="connsiteX4" fmla="*/ 12156363 w 12193149"/>
              <a:gd name="connsiteY4" fmla="*/ 1424337 h 3171710"/>
              <a:gd name="connsiteX5" fmla="*/ 12139215 w 12193149"/>
              <a:gd name="connsiteY5" fmla="*/ 1450150 h 3171710"/>
              <a:gd name="connsiteX6" fmla="*/ 12126327 w 12193149"/>
              <a:gd name="connsiteY6" fmla="*/ 1451661 h 3171710"/>
              <a:gd name="connsiteX7" fmla="*/ 12124007 w 12193149"/>
              <a:gd name="connsiteY7" fmla="*/ 1451765 h 3171710"/>
              <a:gd name="connsiteX8" fmla="*/ 12116854 w 12193149"/>
              <a:gd name="connsiteY8" fmla="*/ 1455579 h 3171710"/>
              <a:gd name="connsiteX9" fmla="*/ 12099497 w 12193149"/>
              <a:gd name="connsiteY9" fmla="*/ 1455110 h 3171710"/>
              <a:gd name="connsiteX10" fmla="*/ 12087073 w 12193149"/>
              <a:gd name="connsiteY10" fmla="*/ 1463312 h 3171710"/>
              <a:gd name="connsiteX11" fmla="*/ 12031073 w 12193149"/>
              <a:gd name="connsiteY11" fmla="*/ 1506980 h 3171710"/>
              <a:gd name="connsiteX12" fmla="*/ 11995833 w 12193149"/>
              <a:gd name="connsiteY12" fmla="*/ 1530429 h 3171710"/>
              <a:gd name="connsiteX13" fmla="*/ 11979717 w 12193149"/>
              <a:gd name="connsiteY13" fmla="*/ 1535132 h 3171710"/>
              <a:gd name="connsiteX14" fmla="*/ 11959046 w 12193149"/>
              <a:gd name="connsiteY14" fmla="*/ 1544529 h 3171710"/>
              <a:gd name="connsiteX15" fmla="*/ 11920454 w 12193149"/>
              <a:gd name="connsiteY15" fmla="*/ 1557854 h 3171710"/>
              <a:gd name="connsiteX16" fmla="*/ 11903656 w 12193149"/>
              <a:gd name="connsiteY16" fmla="*/ 1569397 h 3171710"/>
              <a:gd name="connsiteX17" fmla="*/ 11895048 w 12193149"/>
              <a:gd name="connsiteY17" fmla="*/ 1571762 h 3171710"/>
              <a:gd name="connsiteX18" fmla="*/ 11891968 w 12193149"/>
              <a:gd name="connsiteY18" fmla="*/ 1582700 h 3171710"/>
              <a:gd name="connsiteX19" fmla="*/ 11870776 w 12193149"/>
              <a:gd name="connsiteY19" fmla="*/ 1604787 h 3171710"/>
              <a:gd name="connsiteX20" fmla="*/ 11813376 w 12193149"/>
              <a:gd name="connsiteY20" fmla="*/ 1624630 h 3171710"/>
              <a:gd name="connsiteX21" fmla="*/ 11590693 w 12193149"/>
              <a:gd name="connsiteY21" fmla="*/ 1790748 h 3171710"/>
              <a:gd name="connsiteX22" fmla="*/ 11506817 w 12193149"/>
              <a:gd name="connsiteY22" fmla="*/ 1860594 h 3171710"/>
              <a:gd name="connsiteX23" fmla="*/ 11280332 w 12193149"/>
              <a:gd name="connsiteY23" fmla="*/ 2050542 h 3171710"/>
              <a:gd name="connsiteX24" fmla="*/ 11228309 w 12193149"/>
              <a:gd name="connsiteY24" fmla="*/ 2103207 h 3171710"/>
              <a:gd name="connsiteX25" fmla="*/ 11218087 w 12193149"/>
              <a:gd name="connsiteY25" fmla="*/ 2102932 h 3171710"/>
              <a:gd name="connsiteX26" fmla="*/ 11217184 w 12193149"/>
              <a:gd name="connsiteY26" fmla="*/ 2101989 h 3171710"/>
              <a:gd name="connsiteX27" fmla="*/ 11188885 w 12193149"/>
              <a:gd name="connsiteY27" fmla="*/ 2119354 h 3171710"/>
              <a:gd name="connsiteX28" fmla="*/ 11184501 w 12193149"/>
              <a:gd name="connsiteY28" fmla="*/ 2119496 h 3171710"/>
              <a:gd name="connsiteX29" fmla="*/ 11166854 w 12193149"/>
              <a:gd name="connsiteY29" fmla="*/ 2133583 h 3171710"/>
              <a:gd name="connsiteX30" fmla="*/ 11157311 w 12193149"/>
              <a:gd name="connsiteY30" fmla="*/ 2139385 h 3171710"/>
              <a:gd name="connsiteX31" fmla="*/ 11155496 w 12193149"/>
              <a:gd name="connsiteY31" fmla="*/ 2144068 h 3171710"/>
              <a:gd name="connsiteX32" fmla="*/ 11140961 w 12193149"/>
              <a:gd name="connsiteY32" fmla="*/ 2151086 h 3171710"/>
              <a:gd name="connsiteX33" fmla="*/ 11138961 w 12193149"/>
              <a:gd name="connsiteY33" fmla="*/ 2150743 h 3171710"/>
              <a:gd name="connsiteX34" fmla="*/ 11128208 w 12193149"/>
              <a:gd name="connsiteY34" fmla="*/ 2160803 h 3171710"/>
              <a:gd name="connsiteX35" fmla="*/ 11120691 w 12193149"/>
              <a:gd name="connsiteY35" fmla="*/ 2174395 h 3171710"/>
              <a:gd name="connsiteX36" fmla="*/ 10894683 w 12193149"/>
              <a:gd name="connsiteY36" fmla="*/ 2300370 h 3171710"/>
              <a:gd name="connsiteX37" fmla="*/ 10773300 w 12193149"/>
              <a:gd name="connsiteY37" fmla="*/ 2350162 h 3171710"/>
              <a:gd name="connsiteX38" fmla="*/ 10627668 w 12193149"/>
              <a:gd name="connsiteY38" fmla="*/ 2386200 h 3171710"/>
              <a:gd name="connsiteX39" fmla="*/ 10581895 w 12193149"/>
              <a:gd name="connsiteY39" fmla="*/ 2395660 h 3171710"/>
              <a:gd name="connsiteX40" fmla="*/ 10547790 w 12193149"/>
              <a:gd name="connsiteY40" fmla="*/ 2425394 h 3171710"/>
              <a:gd name="connsiteX41" fmla="*/ 10529643 w 12193149"/>
              <a:gd name="connsiteY41" fmla="*/ 2423878 h 3171710"/>
              <a:gd name="connsiteX42" fmla="*/ 10526446 w 12193149"/>
              <a:gd name="connsiteY42" fmla="*/ 2423382 h 3171710"/>
              <a:gd name="connsiteX43" fmla="*/ 10515129 w 12193149"/>
              <a:gd name="connsiteY43" fmla="*/ 2426508 h 3171710"/>
              <a:gd name="connsiteX44" fmla="*/ 10491735 w 12193149"/>
              <a:gd name="connsiteY44" fmla="*/ 2421127 h 3171710"/>
              <a:gd name="connsiteX45" fmla="*/ 10471418 w 12193149"/>
              <a:gd name="connsiteY45" fmla="*/ 2428664 h 3171710"/>
              <a:gd name="connsiteX46" fmla="*/ 10377042 w 12193149"/>
              <a:gd name="connsiteY46" fmla="*/ 2471569 h 3171710"/>
              <a:gd name="connsiteX47" fmla="*/ 10319338 w 12193149"/>
              <a:gd name="connsiteY47" fmla="*/ 2493192 h 3171710"/>
              <a:gd name="connsiteX48" fmla="*/ 10295467 w 12193149"/>
              <a:gd name="connsiteY48" fmla="*/ 2495050 h 3171710"/>
              <a:gd name="connsiteX49" fmla="*/ 10263443 w 12193149"/>
              <a:gd name="connsiteY49" fmla="*/ 2501919 h 3171710"/>
              <a:gd name="connsiteX50" fmla="*/ 10205418 w 12193149"/>
              <a:gd name="connsiteY50" fmla="*/ 2509120 h 3171710"/>
              <a:gd name="connsiteX51" fmla="*/ 10177759 w 12193149"/>
              <a:gd name="connsiteY51" fmla="*/ 2519914 h 3171710"/>
              <a:gd name="connsiteX52" fmla="*/ 10165070 w 12193149"/>
              <a:gd name="connsiteY52" fmla="*/ 2520710 h 3171710"/>
              <a:gd name="connsiteX53" fmla="*/ 10156308 w 12193149"/>
              <a:gd name="connsiteY53" fmla="*/ 2534458 h 3171710"/>
              <a:gd name="connsiteX54" fmla="*/ 10118267 w 12193149"/>
              <a:gd name="connsiteY54" fmla="*/ 2558113 h 3171710"/>
              <a:gd name="connsiteX55" fmla="*/ 10083317 w 12193149"/>
              <a:gd name="connsiteY55" fmla="*/ 2570267 h 3171710"/>
              <a:gd name="connsiteX56" fmla="*/ 10040388 w 12193149"/>
              <a:gd name="connsiteY56" fmla="*/ 2568603 h 3171710"/>
              <a:gd name="connsiteX57" fmla="*/ 9961167 w 12193149"/>
              <a:gd name="connsiteY57" fmla="*/ 2584118 h 3171710"/>
              <a:gd name="connsiteX58" fmla="*/ 9848940 w 12193149"/>
              <a:gd name="connsiteY58" fmla="*/ 2590886 h 3171710"/>
              <a:gd name="connsiteX59" fmla="*/ 9729457 w 12193149"/>
              <a:gd name="connsiteY59" fmla="*/ 2611093 h 3171710"/>
              <a:gd name="connsiteX60" fmla="*/ 9613704 w 12193149"/>
              <a:gd name="connsiteY60" fmla="*/ 2639342 h 3171710"/>
              <a:gd name="connsiteX61" fmla="*/ 9338590 w 12193149"/>
              <a:gd name="connsiteY61" fmla="*/ 2696264 h 3171710"/>
              <a:gd name="connsiteX62" fmla="*/ 9232518 w 12193149"/>
              <a:gd name="connsiteY62" fmla="*/ 2720120 h 3171710"/>
              <a:gd name="connsiteX63" fmla="*/ 9156690 w 12193149"/>
              <a:gd name="connsiteY63" fmla="*/ 2730199 h 3171710"/>
              <a:gd name="connsiteX64" fmla="*/ 9054601 w 12193149"/>
              <a:gd name="connsiteY64" fmla="*/ 2737726 h 3171710"/>
              <a:gd name="connsiteX65" fmla="*/ 9006634 w 12193149"/>
              <a:gd name="connsiteY65" fmla="*/ 2741011 h 3171710"/>
              <a:gd name="connsiteX66" fmla="*/ 9006349 w 12193149"/>
              <a:gd name="connsiteY66" fmla="*/ 2740771 h 3171710"/>
              <a:gd name="connsiteX67" fmla="*/ 8997380 w 12193149"/>
              <a:gd name="connsiteY67" fmla="*/ 2741982 h 3171710"/>
              <a:gd name="connsiteX68" fmla="*/ 8991542 w 12193149"/>
              <a:gd name="connsiteY68" fmla="*/ 2744043 h 3171710"/>
              <a:gd name="connsiteX69" fmla="*/ 8975485 w 12193149"/>
              <a:gd name="connsiteY69" fmla="*/ 2747269 h 3171710"/>
              <a:gd name="connsiteX70" fmla="*/ 8969159 w 12193149"/>
              <a:gd name="connsiteY70" fmla="*/ 2746569 h 3171710"/>
              <a:gd name="connsiteX71" fmla="*/ 8964196 w 12193149"/>
              <a:gd name="connsiteY71" fmla="*/ 2744344 h 3171710"/>
              <a:gd name="connsiteX72" fmla="*/ 8930136 w 12193149"/>
              <a:gd name="connsiteY72" fmla="*/ 2741156 h 3171710"/>
              <a:gd name="connsiteX73" fmla="*/ 8753592 w 12193149"/>
              <a:gd name="connsiteY73" fmla="*/ 2760388 h 3171710"/>
              <a:gd name="connsiteX74" fmla="*/ 8708995 w 12193149"/>
              <a:gd name="connsiteY74" fmla="*/ 2762489 h 3171710"/>
              <a:gd name="connsiteX75" fmla="*/ 8597219 w 12193149"/>
              <a:gd name="connsiteY75" fmla="*/ 2771061 h 3171710"/>
              <a:gd name="connsiteX76" fmla="*/ 8526378 w 12193149"/>
              <a:gd name="connsiteY76" fmla="*/ 2756219 h 3171710"/>
              <a:gd name="connsiteX77" fmla="*/ 8512131 w 12193149"/>
              <a:gd name="connsiteY77" fmla="*/ 2762134 h 3171710"/>
              <a:gd name="connsiteX78" fmla="*/ 8507315 w 12193149"/>
              <a:gd name="connsiteY78" fmla="*/ 2765135 h 3171710"/>
              <a:gd name="connsiteX79" fmla="*/ 8499116 w 12193149"/>
              <a:gd name="connsiteY79" fmla="*/ 2767873 h 3171710"/>
              <a:gd name="connsiteX80" fmla="*/ 8498742 w 12193149"/>
              <a:gd name="connsiteY80" fmla="*/ 2767694 h 3171710"/>
              <a:gd name="connsiteX81" fmla="*/ 8491397 w 12193149"/>
              <a:gd name="connsiteY81" fmla="*/ 2770744 h 3171710"/>
              <a:gd name="connsiteX82" fmla="*/ 8368330 w 12193149"/>
              <a:gd name="connsiteY82" fmla="*/ 2784786 h 3171710"/>
              <a:gd name="connsiteX83" fmla="*/ 8354947 w 12193149"/>
              <a:gd name="connsiteY83" fmla="*/ 2784980 h 3171710"/>
              <a:gd name="connsiteX84" fmla="*/ 8321252 w 12193149"/>
              <a:gd name="connsiteY84" fmla="*/ 2801558 h 3171710"/>
              <a:gd name="connsiteX85" fmla="*/ 8315581 w 12193149"/>
              <a:gd name="connsiteY85" fmla="*/ 2801884 h 3171710"/>
              <a:gd name="connsiteX86" fmla="*/ 8296322 w 12193149"/>
              <a:gd name="connsiteY86" fmla="*/ 2815779 h 3171710"/>
              <a:gd name="connsiteX87" fmla="*/ 8285424 w 12193149"/>
              <a:gd name="connsiteY87" fmla="*/ 2821602 h 3171710"/>
              <a:gd name="connsiteX88" fmla="*/ 8284298 w 12193149"/>
              <a:gd name="connsiteY88" fmla="*/ 2826045 h 3171710"/>
              <a:gd name="connsiteX89" fmla="*/ 8267224 w 12193149"/>
              <a:gd name="connsiteY89" fmla="*/ 2833220 h 3171710"/>
              <a:gd name="connsiteX90" fmla="*/ 8264525 w 12193149"/>
              <a:gd name="connsiteY90" fmla="*/ 2832990 h 3171710"/>
              <a:gd name="connsiteX91" fmla="*/ 8253181 w 12193149"/>
              <a:gd name="connsiteY91" fmla="*/ 2842833 h 3171710"/>
              <a:gd name="connsiteX92" fmla="*/ 8246982 w 12193149"/>
              <a:gd name="connsiteY92" fmla="*/ 2855825 h 3171710"/>
              <a:gd name="connsiteX93" fmla="*/ 8091420 w 12193149"/>
              <a:gd name="connsiteY93" fmla="*/ 2901986 h 3171710"/>
              <a:gd name="connsiteX94" fmla="*/ 7906555 w 12193149"/>
              <a:gd name="connsiteY94" fmla="*/ 2943959 h 3171710"/>
              <a:gd name="connsiteX95" fmla="*/ 7719893 w 12193149"/>
              <a:gd name="connsiteY95" fmla="*/ 2969674 h 3171710"/>
              <a:gd name="connsiteX96" fmla="*/ 7615495 w 12193149"/>
              <a:gd name="connsiteY96" fmla="*/ 2966203 h 3171710"/>
              <a:gd name="connsiteX97" fmla="*/ 7528691 w 12193149"/>
              <a:gd name="connsiteY97" fmla="*/ 2972031 h 3171710"/>
              <a:gd name="connsiteX98" fmla="*/ 7520719 w 12193149"/>
              <a:gd name="connsiteY98" fmla="*/ 2974584 h 3171710"/>
              <a:gd name="connsiteX99" fmla="*/ 7508559 w 12193149"/>
              <a:gd name="connsiteY99" fmla="*/ 2975919 h 3171710"/>
              <a:gd name="connsiteX100" fmla="*/ 7508188 w 12193149"/>
              <a:gd name="connsiteY100" fmla="*/ 2975592 h 3171710"/>
              <a:gd name="connsiteX101" fmla="*/ 7496943 w 12193149"/>
              <a:gd name="connsiteY101" fmla="*/ 2977544 h 3171710"/>
              <a:gd name="connsiteX102" fmla="*/ 7219707 w 12193149"/>
              <a:gd name="connsiteY102" fmla="*/ 2983651 h 3171710"/>
              <a:gd name="connsiteX103" fmla="*/ 7202249 w 12193149"/>
              <a:gd name="connsiteY103" fmla="*/ 2988201 h 3171710"/>
              <a:gd name="connsiteX104" fmla="*/ 7198152 w 12193149"/>
              <a:gd name="connsiteY104" fmla="*/ 2993559 h 3171710"/>
              <a:gd name="connsiteX105" fmla="*/ 7171956 w 12193149"/>
              <a:gd name="connsiteY105" fmla="*/ 2998207 h 3171710"/>
              <a:gd name="connsiteX106" fmla="*/ 7098136 w 12193149"/>
              <a:gd name="connsiteY106" fmla="*/ 3010435 h 3171710"/>
              <a:gd name="connsiteX107" fmla="*/ 7019644 w 12193149"/>
              <a:gd name="connsiteY107" fmla="*/ 3010061 h 3171710"/>
              <a:gd name="connsiteX108" fmla="*/ 6905294 w 12193149"/>
              <a:gd name="connsiteY108" fmla="*/ 3039567 h 3171710"/>
              <a:gd name="connsiteX109" fmla="*/ 6709370 w 12193149"/>
              <a:gd name="connsiteY109" fmla="*/ 3067522 h 3171710"/>
              <a:gd name="connsiteX110" fmla="*/ 6550602 w 12193149"/>
              <a:gd name="connsiteY110" fmla="*/ 3096298 h 3171710"/>
              <a:gd name="connsiteX111" fmla="*/ 6318708 w 12193149"/>
              <a:gd name="connsiteY111" fmla="*/ 3143098 h 3171710"/>
              <a:gd name="connsiteX112" fmla="*/ 6169822 w 12193149"/>
              <a:gd name="connsiteY112" fmla="*/ 3145185 h 3171710"/>
              <a:gd name="connsiteX113" fmla="*/ 6074996 w 12193149"/>
              <a:gd name="connsiteY113" fmla="*/ 3165647 h 3171710"/>
              <a:gd name="connsiteX114" fmla="*/ 6069677 w 12193149"/>
              <a:gd name="connsiteY114" fmla="*/ 3164110 h 3171710"/>
              <a:gd name="connsiteX115" fmla="*/ 6049786 w 12193149"/>
              <a:gd name="connsiteY115" fmla="*/ 3164793 h 3171710"/>
              <a:gd name="connsiteX116" fmla="*/ 6042433 w 12193149"/>
              <a:gd name="connsiteY116" fmla="*/ 3156444 h 3171710"/>
              <a:gd name="connsiteX117" fmla="*/ 6011238 w 12193149"/>
              <a:gd name="connsiteY117" fmla="*/ 3151351 h 3171710"/>
              <a:gd name="connsiteX118" fmla="*/ 5958523 w 12193149"/>
              <a:gd name="connsiteY118" fmla="*/ 3154995 h 3171710"/>
              <a:gd name="connsiteX119" fmla="*/ 5760067 w 12193149"/>
              <a:gd name="connsiteY119" fmla="*/ 3170687 h 3171710"/>
              <a:gd name="connsiteX120" fmla="*/ 5628108 w 12193149"/>
              <a:gd name="connsiteY120" fmla="*/ 3171710 h 3171710"/>
              <a:gd name="connsiteX121" fmla="*/ 5472054 w 12193149"/>
              <a:gd name="connsiteY121" fmla="*/ 3157690 h 3171710"/>
              <a:gd name="connsiteX122" fmla="*/ 5433909 w 12193149"/>
              <a:gd name="connsiteY122" fmla="*/ 3146437 h 3171710"/>
              <a:gd name="connsiteX123" fmla="*/ 5382817 w 12193149"/>
              <a:gd name="connsiteY123" fmla="*/ 3128735 h 3171710"/>
              <a:gd name="connsiteX124" fmla="*/ 5262912 w 12193149"/>
              <a:gd name="connsiteY124" fmla="*/ 3108318 h 3171710"/>
              <a:gd name="connsiteX125" fmla="*/ 5224109 w 12193149"/>
              <a:gd name="connsiteY125" fmla="*/ 3097194 h 3171710"/>
              <a:gd name="connsiteX126" fmla="*/ 5175808 w 12193149"/>
              <a:gd name="connsiteY126" fmla="*/ 3094204 h 3171710"/>
              <a:gd name="connsiteX127" fmla="*/ 5157702 w 12193149"/>
              <a:gd name="connsiteY127" fmla="*/ 3086981 h 3171710"/>
              <a:gd name="connsiteX128" fmla="*/ 5143747 w 12193149"/>
              <a:gd name="connsiteY128" fmla="*/ 3083581 h 3171710"/>
              <a:gd name="connsiteX129" fmla="*/ 5140744 w 12193149"/>
              <a:gd name="connsiteY129" fmla="*/ 3081480 h 3171710"/>
              <a:gd name="connsiteX130" fmla="*/ 5122807 w 12193149"/>
              <a:gd name="connsiteY130" fmla="*/ 3070627 h 3171710"/>
              <a:gd name="connsiteX131" fmla="*/ 5066938 w 12193149"/>
              <a:gd name="connsiteY131" fmla="*/ 3077198 h 3171710"/>
              <a:gd name="connsiteX132" fmla="*/ 5012662 w 12193149"/>
              <a:gd name="connsiteY132" fmla="*/ 3060817 h 3171710"/>
              <a:gd name="connsiteX133" fmla="*/ 4841589 w 12193149"/>
              <a:gd name="connsiteY133" fmla="*/ 3036800 h 3171710"/>
              <a:gd name="connsiteX134" fmla="*/ 4763595 w 12193149"/>
              <a:gd name="connsiteY134" fmla="*/ 3009032 h 3171710"/>
              <a:gd name="connsiteX135" fmla="*/ 4724334 w 12193149"/>
              <a:gd name="connsiteY135" fmla="*/ 3000018 h 3171710"/>
              <a:gd name="connsiteX136" fmla="*/ 4722324 w 12193149"/>
              <a:gd name="connsiteY136" fmla="*/ 2999269 h 3171710"/>
              <a:gd name="connsiteX137" fmla="*/ 4723259 w 12193149"/>
              <a:gd name="connsiteY137" fmla="*/ 2999058 h 3171710"/>
              <a:gd name="connsiteX138" fmla="*/ 4718350 w 12193149"/>
              <a:gd name="connsiteY138" fmla="*/ 2997788 h 3171710"/>
              <a:gd name="connsiteX139" fmla="*/ 4722324 w 12193149"/>
              <a:gd name="connsiteY139" fmla="*/ 2999269 h 3171710"/>
              <a:gd name="connsiteX140" fmla="*/ 4716674 w 12193149"/>
              <a:gd name="connsiteY140" fmla="*/ 3000544 h 3171710"/>
              <a:gd name="connsiteX141" fmla="*/ 4516962 w 12193149"/>
              <a:gd name="connsiteY141" fmla="*/ 2990642 h 3171710"/>
              <a:gd name="connsiteX142" fmla="*/ 4429691 w 12193149"/>
              <a:gd name="connsiteY142" fmla="*/ 2979991 h 3171710"/>
              <a:gd name="connsiteX143" fmla="*/ 4364023 w 12193149"/>
              <a:gd name="connsiteY143" fmla="*/ 2978645 h 3171710"/>
              <a:gd name="connsiteX144" fmla="*/ 4318114 w 12193149"/>
              <a:gd name="connsiteY144" fmla="*/ 2985260 h 3171710"/>
              <a:gd name="connsiteX145" fmla="*/ 4316258 w 12193149"/>
              <a:gd name="connsiteY145" fmla="*/ 2983919 h 3171710"/>
              <a:gd name="connsiteX146" fmla="*/ 4296292 w 12193149"/>
              <a:gd name="connsiteY146" fmla="*/ 2982040 h 3171710"/>
              <a:gd name="connsiteX147" fmla="*/ 4291212 w 12193149"/>
              <a:gd name="connsiteY147" fmla="*/ 2984957 h 3171710"/>
              <a:gd name="connsiteX148" fmla="*/ 4277290 w 12193149"/>
              <a:gd name="connsiteY148" fmla="*/ 2984711 h 3171710"/>
              <a:gd name="connsiteX149" fmla="*/ 4249265 w 12193149"/>
              <a:gd name="connsiteY149" fmla="*/ 2987035 h 3171710"/>
              <a:gd name="connsiteX150" fmla="*/ 4203199 w 12193149"/>
              <a:gd name="connsiteY150" fmla="*/ 2984240 h 3171710"/>
              <a:gd name="connsiteX151" fmla="*/ 4202893 w 12193149"/>
              <a:gd name="connsiteY151" fmla="*/ 2982981 h 3171710"/>
              <a:gd name="connsiteX152" fmla="*/ 4192396 w 12193149"/>
              <a:gd name="connsiteY152" fmla="*/ 2977347 h 3171710"/>
              <a:gd name="connsiteX153" fmla="*/ 4143893 w 12193149"/>
              <a:gd name="connsiteY153" fmla="*/ 2961482 h 3171710"/>
              <a:gd name="connsiteX154" fmla="*/ 4084245 w 12193149"/>
              <a:gd name="connsiteY154" fmla="*/ 2934949 h 3171710"/>
              <a:gd name="connsiteX155" fmla="*/ 4075694 w 12193149"/>
              <a:gd name="connsiteY155" fmla="*/ 2934114 h 3171710"/>
              <a:gd name="connsiteX156" fmla="*/ 4075575 w 12193149"/>
              <a:gd name="connsiteY156" fmla="*/ 2933815 h 3171710"/>
              <a:gd name="connsiteX157" fmla="*/ 4066658 w 12193149"/>
              <a:gd name="connsiteY157" fmla="*/ 2932371 h 3171710"/>
              <a:gd name="connsiteX158" fmla="*/ 4060102 w 12193149"/>
              <a:gd name="connsiteY158" fmla="*/ 2932589 h 3171710"/>
              <a:gd name="connsiteX159" fmla="*/ 4043512 w 12193149"/>
              <a:gd name="connsiteY159" fmla="*/ 2930968 h 3171710"/>
              <a:gd name="connsiteX160" fmla="*/ 4038145 w 12193149"/>
              <a:gd name="connsiteY160" fmla="*/ 2928534 h 3171710"/>
              <a:gd name="connsiteX161" fmla="*/ 4036511 w 12193149"/>
              <a:gd name="connsiteY161" fmla="*/ 2924867 h 3171710"/>
              <a:gd name="connsiteX162" fmla="*/ 4034926 w 12193149"/>
              <a:gd name="connsiteY162" fmla="*/ 2925102 h 3171710"/>
              <a:gd name="connsiteX163" fmla="*/ 4005686 w 12193149"/>
              <a:gd name="connsiteY163" fmla="*/ 2912534 h 3171710"/>
              <a:gd name="connsiteX164" fmla="*/ 3937994 w 12193149"/>
              <a:gd name="connsiteY164" fmla="*/ 2895077 h 3171710"/>
              <a:gd name="connsiteX165" fmla="*/ 3898423 w 12193149"/>
              <a:gd name="connsiteY165" fmla="*/ 2889422 h 3171710"/>
              <a:gd name="connsiteX166" fmla="*/ 3790908 w 12193149"/>
              <a:gd name="connsiteY166" fmla="*/ 2869184 h 3171710"/>
              <a:gd name="connsiteX167" fmla="*/ 3683661 w 12193149"/>
              <a:gd name="connsiteY167" fmla="*/ 2845261 h 3171710"/>
              <a:gd name="connsiteX168" fmla="*/ 3611183 w 12193149"/>
              <a:gd name="connsiteY168" fmla="*/ 2812990 h 3171710"/>
              <a:gd name="connsiteX169" fmla="*/ 3605003 w 12193149"/>
              <a:gd name="connsiteY169" fmla="*/ 2814352 h 3171710"/>
              <a:gd name="connsiteX170" fmla="*/ 3595884 w 12193149"/>
              <a:gd name="connsiteY170" fmla="*/ 2814516 h 3171710"/>
              <a:gd name="connsiteX171" fmla="*/ 3595649 w 12193149"/>
              <a:gd name="connsiteY171" fmla="*/ 2814247 h 3171710"/>
              <a:gd name="connsiteX172" fmla="*/ 3587126 w 12193149"/>
              <a:gd name="connsiteY172" fmla="*/ 2814937 h 3171710"/>
              <a:gd name="connsiteX173" fmla="*/ 3537283 w 12193149"/>
              <a:gd name="connsiteY173" fmla="*/ 2805238 h 3171710"/>
              <a:gd name="connsiteX174" fmla="*/ 3474371 w 12193149"/>
              <a:gd name="connsiteY174" fmla="*/ 2801577 h 3171710"/>
              <a:gd name="connsiteX175" fmla="*/ 3401876 w 12193149"/>
              <a:gd name="connsiteY175" fmla="*/ 2789529 h 3171710"/>
              <a:gd name="connsiteX176" fmla="*/ 3365036 w 12193149"/>
              <a:gd name="connsiteY176" fmla="*/ 2806481 h 3171710"/>
              <a:gd name="connsiteX177" fmla="*/ 3345174 w 12193149"/>
              <a:gd name="connsiteY177" fmla="*/ 2808163 h 3171710"/>
              <a:gd name="connsiteX178" fmla="*/ 3342846 w 12193149"/>
              <a:gd name="connsiteY178" fmla="*/ 2807188 h 3171710"/>
              <a:gd name="connsiteX179" fmla="*/ 3263504 w 12193149"/>
              <a:gd name="connsiteY179" fmla="*/ 2813065 h 3171710"/>
              <a:gd name="connsiteX180" fmla="*/ 3143704 w 12193149"/>
              <a:gd name="connsiteY180" fmla="*/ 2820840 h 3171710"/>
              <a:gd name="connsiteX181" fmla="*/ 3031439 w 12193149"/>
              <a:gd name="connsiteY181" fmla="*/ 2823483 h 3171710"/>
              <a:gd name="connsiteX182" fmla="*/ 2782717 w 12193149"/>
              <a:gd name="connsiteY182" fmla="*/ 2845304 h 3171710"/>
              <a:gd name="connsiteX183" fmla="*/ 2647675 w 12193149"/>
              <a:gd name="connsiteY183" fmla="*/ 2855840 h 3171710"/>
              <a:gd name="connsiteX184" fmla="*/ 2569176 w 12193149"/>
              <a:gd name="connsiteY184" fmla="*/ 2829599 h 3171710"/>
              <a:gd name="connsiteX185" fmla="*/ 2444403 w 12193149"/>
              <a:gd name="connsiteY185" fmla="*/ 2843500 h 3171710"/>
              <a:gd name="connsiteX186" fmla="*/ 2316260 w 12193149"/>
              <a:gd name="connsiteY186" fmla="*/ 2851967 h 3171710"/>
              <a:gd name="connsiteX187" fmla="*/ 2209726 w 12193149"/>
              <a:gd name="connsiteY187" fmla="*/ 2846734 h 3171710"/>
              <a:gd name="connsiteX188" fmla="*/ 2095813 w 12193149"/>
              <a:gd name="connsiteY188" fmla="*/ 2830023 h 3171710"/>
              <a:gd name="connsiteX189" fmla="*/ 1998504 w 12193149"/>
              <a:gd name="connsiteY189" fmla="*/ 2822003 h 3171710"/>
              <a:gd name="connsiteX190" fmla="*/ 1929320 w 12193149"/>
              <a:gd name="connsiteY190" fmla="*/ 2843948 h 3171710"/>
              <a:gd name="connsiteX191" fmla="*/ 1922798 w 12193149"/>
              <a:gd name="connsiteY191" fmla="*/ 2839117 h 3171710"/>
              <a:gd name="connsiteX192" fmla="*/ 1874228 w 12193149"/>
              <a:gd name="connsiteY192" fmla="*/ 2840712 h 3171710"/>
              <a:gd name="connsiteX193" fmla="*/ 1787803 w 12193149"/>
              <a:gd name="connsiteY193" fmla="*/ 2868334 h 3171710"/>
              <a:gd name="connsiteX194" fmla="*/ 1739352 w 12193149"/>
              <a:gd name="connsiteY194" fmla="*/ 2863283 h 3171710"/>
              <a:gd name="connsiteX195" fmla="*/ 1676219 w 12193149"/>
              <a:gd name="connsiteY195" fmla="*/ 2846934 h 3171710"/>
              <a:gd name="connsiteX196" fmla="*/ 1609817 w 12193149"/>
              <a:gd name="connsiteY196" fmla="*/ 2840037 h 3171710"/>
              <a:gd name="connsiteX197" fmla="*/ 1497258 w 12193149"/>
              <a:gd name="connsiteY197" fmla="*/ 2814447 h 3171710"/>
              <a:gd name="connsiteX198" fmla="*/ 1151127 w 12193149"/>
              <a:gd name="connsiteY198" fmla="*/ 2765012 h 3171710"/>
              <a:gd name="connsiteX199" fmla="*/ 859417 w 12193149"/>
              <a:gd name="connsiteY199" fmla="*/ 2755579 h 3171710"/>
              <a:gd name="connsiteX200" fmla="*/ 838688 w 12193149"/>
              <a:gd name="connsiteY200" fmla="*/ 2756792 h 3171710"/>
              <a:gd name="connsiteX201" fmla="*/ 817957 w 12193149"/>
              <a:gd name="connsiteY201" fmla="*/ 2754828 h 3171710"/>
              <a:gd name="connsiteX202" fmla="*/ 812654 w 12193149"/>
              <a:gd name="connsiteY202" fmla="*/ 2757722 h 3171710"/>
              <a:gd name="connsiteX203" fmla="*/ 721195 w 12193149"/>
              <a:gd name="connsiteY203" fmla="*/ 2756632 h 3171710"/>
              <a:gd name="connsiteX204" fmla="*/ 720890 w 12193149"/>
              <a:gd name="connsiteY204" fmla="*/ 2755370 h 3171710"/>
              <a:gd name="connsiteX205" fmla="*/ 710023 w 12193149"/>
              <a:gd name="connsiteY205" fmla="*/ 2749693 h 3171710"/>
              <a:gd name="connsiteX206" fmla="*/ 597940 w 12193149"/>
              <a:gd name="connsiteY206" fmla="*/ 2706835 h 3171710"/>
              <a:gd name="connsiteX207" fmla="*/ 579683 w 12193149"/>
              <a:gd name="connsiteY207" fmla="*/ 2704183 h 3171710"/>
              <a:gd name="connsiteX208" fmla="*/ 572865 w 12193149"/>
              <a:gd name="connsiteY208" fmla="*/ 2704372 h 3171710"/>
              <a:gd name="connsiteX209" fmla="*/ 446247 w 12193149"/>
              <a:gd name="connsiteY209" fmla="*/ 2666342 h 3171710"/>
              <a:gd name="connsiteX210" fmla="*/ 405163 w 12193149"/>
              <a:gd name="connsiteY210" fmla="*/ 2660519 h 3171710"/>
              <a:gd name="connsiteX211" fmla="*/ 293583 w 12193149"/>
              <a:gd name="connsiteY211" fmla="*/ 2639823 h 3171710"/>
              <a:gd name="connsiteX212" fmla="*/ 119529 w 12193149"/>
              <a:gd name="connsiteY212" fmla="*/ 2588018 h 3171710"/>
              <a:gd name="connsiteX213" fmla="*/ 16674 w 12193149"/>
              <a:gd name="connsiteY213" fmla="*/ 2585162 h 3171710"/>
              <a:gd name="connsiteX214" fmla="*/ 1150 w 12193149"/>
              <a:gd name="connsiteY214" fmla="*/ 2579693 h 3171710"/>
              <a:gd name="connsiteX215" fmla="*/ 1148 w 12193149"/>
              <a:gd name="connsiteY215" fmla="*/ 1049184 h 3171710"/>
              <a:gd name="connsiteX216" fmla="*/ 1148 w 12193149"/>
              <a:gd name="connsiteY216" fmla="*/ 0 h 317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3171710">
                <a:moveTo>
                  <a:pt x="1148" y="0"/>
                </a:moveTo>
                <a:lnTo>
                  <a:pt x="12181789" y="8189"/>
                </a:lnTo>
                <a:cubicBezTo>
                  <a:pt x="12181789" y="201435"/>
                  <a:pt x="12193149" y="1213464"/>
                  <a:pt x="12193149" y="1406710"/>
                </a:cubicBezTo>
                <a:lnTo>
                  <a:pt x="12185986" y="1411160"/>
                </a:lnTo>
                <a:cubicBezTo>
                  <a:pt x="12156393" y="1404401"/>
                  <a:pt x="12176978" y="1415299"/>
                  <a:pt x="12156363" y="1424337"/>
                </a:cubicBezTo>
                <a:cubicBezTo>
                  <a:pt x="12172308" y="1438279"/>
                  <a:pt x="12127905" y="1429847"/>
                  <a:pt x="12139215" y="1450150"/>
                </a:cubicBezTo>
                <a:cubicBezTo>
                  <a:pt x="12135103" y="1451151"/>
                  <a:pt x="12130766" y="1451483"/>
                  <a:pt x="12126327" y="1451661"/>
                </a:cubicBezTo>
                <a:lnTo>
                  <a:pt x="12124007" y="1451765"/>
                </a:lnTo>
                <a:lnTo>
                  <a:pt x="12116854" y="1455579"/>
                </a:lnTo>
                <a:lnTo>
                  <a:pt x="12099497" y="1455110"/>
                </a:lnTo>
                <a:cubicBezTo>
                  <a:pt x="12095162" y="1456775"/>
                  <a:pt x="12090978" y="1459336"/>
                  <a:pt x="12087073" y="1463312"/>
                </a:cubicBezTo>
                <a:cubicBezTo>
                  <a:pt x="12078890" y="1483714"/>
                  <a:pt x="12040481" y="1480817"/>
                  <a:pt x="12031073" y="1506980"/>
                </a:cubicBezTo>
                <a:cubicBezTo>
                  <a:pt x="12026399" y="1515225"/>
                  <a:pt x="12004497" y="1532326"/>
                  <a:pt x="11995833" y="1530429"/>
                </a:cubicBezTo>
                <a:cubicBezTo>
                  <a:pt x="11990333" y="1532938"/>
                  <a:pt x="11986699" y="1539016"/>
                  <a:pt x="11979717" y="1535132"/>
                </a:cubicBezTo>
                <a:cubicBezTo>
                  <a:pt x="11970382" y="1531211"/>
                  <a:pt x="11963763" y="1554233"/>
                  <a:pt x="11959046" y="1544529"/>
                </a:cubicBezTo>
                <a:lnTo>
                  <a:pt x="11920454" y="1557854"/>
                </a:lnTo>
                <a:cubicBezTo>
                  <a:pt x="11919152" y="1564914"/>
                  <a:pt x="11912619" y="1567116"/>
                  <a:pt x="11903656" y="1569397"/>
                </a:cubicBezTo>
                <a:lnTo>
                  <a:pt x="11895048" y="1571762"/>
                </a:lnTo>
                <a:lnTo>
                  <a:pt x="11891968" y="1582700"/>
                </a:lnTo>
                <a:cubicBezTo>
                  <a:pt x="11881074" y="1573372"/>
                  <a:pt x="11884523" y="1604713"/>
                  <a:pt x="11870776" y="1604787"/>
                </a:cubicBezTo>
                <a:lnTo>
                  <a:pt x="11813376" y="1624630"/>
                </a:lnTo>
                <a:lnTo>
                  <a:pt x="11590693" y="1790748"/>
                </a:lnTo>
                <a:cubicBezTo>
                  <a:pt x="11550201" y="1817685"/>
                  <a:pt x="11542649" y="1767741"/>
                  <a:pt x="11506817" y="1860594"/>
                </a:cubicBezTo>
                <a:cubicBezTo>
                  <a:pt x="11450023" y="1916431"/>
                  <a:pt x="11337127" y="2017145"/>
                  <a:pt x="11280332" y="2050542"/>
                </a:cubicBezTo>
                <a:cubicBezTo>
                  <a:pt x="11267547" y="2058142"/>
                  <a:pt x="11229147" y="2123560"/>
                  <a:pt x="11228309" y="2103207"/>
                </a:cubicBezTo>
                <a:cubicBezTo>
                  <a:pt x="11223950" y="2105174"/>
                  <a:pt x="11220761" y="2104651"/>
                  <a:pt x="11218087" y="2102932"/>
                </a:cubicBezTo>
                <a:lnTo>
                  <a:pt x="11217184" y="2101989"/>
                </a:lnTo>
                <a:lnTo>
                  <a:pt x="11188885" y="2119354"/>
                </a:lnTo>
                <a:lnTo>
                  <a:pt x="11184501" y="2119496"/>
                </a:lnTo>
                <a:lnTo>
                  <a:pt x="11166854" y="2133583"/>
                </a:lnTo>
                <a:lnTo>
                  <a:pt x="11157311" y="2139385"/>
                </a:lnTo>
                <a:lnTo>
                  <a:pt x="11155496" y="2144068"/>
                </a:lnTo>
                <a:cubicBezTo>
                  <a:pt x="11153045" y="2147436"/>
                  <a:pt x="11148902" y="2150083"/>
                  <a:pt x="11140961" y="2151086"/>
                </a:cubicBezTo>
                <a:lnTo>
                  <a:pt x="11138961" y="2150743"/>
                </a:lnTo>
                <a:lnTo>
                  <a:pt x="11128208" y="2160803"/>
                </a:lnTo>
                <a:cubicBezTo>
                  <a:pt x="11124962" y="2164785"/>
                  <a:pt x="11122359" y="2169258"/>
                  <a:pt x="11120691" y="2174395"/>
                </a:cubicBezTo>
                <a:cubicBezTo>
                  <a:pt x="11081770" y="2197656"/>
                  <a:pt x="10952581" y="2271077"/>
                  <a:pt x="10894683" y="2300370"/>
                </a:cubicBezTo>
                <a:cubicBezTo>
                  <a:pt x="10861781" y="2315405"/>
                  <a:pt x="10817803" y="2335857"/>
                  <a:pt x="10773300" y="2350162"/>
                </a:cubicBezTo>
                <a:cubicBezTo>
                  <a:pt x="10733414" y="2394390"/>
                  <a:pt x="10677791" y="2353706"/>
                  <a:pt x="10627668" y="2386200"/>
                </a:cubicBezTo>
                <a:cubicBezTo>
                  <a:pt x="10590276" y="2369074"/>
                  <a:pt x="10613693" y="2389253"/>
                  <a:pt x="10581895" y="2395660"/>
                </a:cubicBezTo>
                <a:cubicBezTo>
                  <a:pt x="10597733" y="2418627"/>
                  <a:pt x="10540912" y="2395212"/>
                  <a:pt x="10547790" y="2425394"/>
                </a:cubicBezTo>
                <a:cubicBezTo>
                  <a:pt x="10541784" y="2425603"/>
                  <a:pt x="10535750" y="2424857"/>
                  <a:pt x="10529643" y="2423878"/>
                </a:cubicBezTo>
                <a:lnTo>
                  <a:pt x="10526446" y="2423382"/>
                </a:lnTo>
                <a:lnTo>
                  <a:pt x="10515129" y="2426508"/>
                </a:lnTo>
                <a:lnTo>
                  <a:pt x="10491735" y="2421127"/>
                </a:lnTo>
                <a:cubicBezTo>
                  <a:pt x="10485147" y="2422161"/>
                  <a:pt x="10478389" y="2424430"/>
                  <a:pt x="10471418" y="2428664"/>
                </a:cubicBezTo>
                <a:cubicBezTo>
                  <a:pt x="10451763" y="2453636"/>
                  <a:pt x="10400774" y="2439247"/>
                  <a:pt x="10377042" y="2471569"/>
                </a:cubicBezTo>
                <a:cubicBezTo>
                  <a:pt x="10367240" y="2481286"/>
                  <a:pt x="10330319" y="2498097"/>
                  <a:pt x="10319338" y="2493192"/>
                </a:cubicBezTo>
                <a:cubicBezTo>
                  <a:pt x="10310813" y="2495031"/>
                  <a:pt x="10303331" y="2502144"/>
                  <a:pt x="10295467" y="2495050"/>
                </a:cubicBezTo>
                <a:cubicBezTo>
                  <a:pt x="10284420" y="2487261"/>
                  <a:pt x="10265794" y="2516157"/>
                  <a:pt x="10263443" y="2501919"/>
                </a:cubicBezTo>
                <a:lnTo>
                  <a:pt x="10205418" y="2509120"/>
                </a:lnTo>
                <a:cubicBezTo>
                  <a:pt x="10200696" y="2518180"/>
                  <a:pt x="10190895" y="2519327"/>
                  <a:pt x="10177759" y="2519914"/>
                </a:cubicBezTo>
                <a:lnTo>
                  <a:pt x="10165070" y="2520710"/>
                </a:lnTo>
                <a:lnTo>
                  <a:pt x="10156308" y="2534458"/>
                </a:lnTo>
                <a:cubicBezTo>
                  <a:pt x="10145406" y="2519028"/>
                  <a:pt x="10136981" y="2561781"/>
                  <a:pt x="10118267" y="2558113"/>
                </a:cubicBezTo>
                <a:lnTo>
                  <a:pt x="10083317" y="2570267"/>
                </a:lnTo>
                <a:cubicBezTo>
                  <a:pt x="10075718" y="2568198"/>
                  <a:pt x="10048011" y="2569526"/>
                  <a:pt x="10040388" y="2568603"/>
                </a:cubicBezTo>
                <a:cubicBezTo>
                  <a:pt x="9999609" y="2578704"/>
                  <a:pt x="9985545" y="2579194"/>
                  <a:pt x="9961167" y="2584118"/>
                </a:cubicBezTo>
                <a:cubicBezTo>
                  <a:pt x="9920131" y="2584260"/>
                  <a:pt x="9889892" y="2581061"/>
                  <a:pt x="9848940" y="2590886"/>
                </a:cubicBezTo>
                <a:lnTo>
                  <a:pt x="9729457" y="2611093"/>
                </a:lnTo>
                <a:cubicBezTo>
                  <a:pt x="9676207" y="2601507"/>
                  <a:pt x="9631235" y="2626730"/>
                  <a:pt x="9613704" y="2639342"/>
                </a:cubicBezTo>
                <a:cubicBezTo>
                  <a:pt x="9548152" y="2653618"/>
                  <a:pt x="9410970" y="2690964"/>
                  <a:pt x="9338590" y="2696264"/>
                </a:cubicBezTo>
                <a:lnTo>
                  <a:pt x="9232518" y="2720120"/>
                </a:lnTo>
                <a:lnTo>
                  <a:pt x="9156690" y="2730199"/>
                </a:lnTo>
                <a:lnTo>
                  <a:pt x="9054601" y="2737726"/>
                </a:lnTo>
                <a:lnTo>
                  <a:pt x="9006634" y="2741011"/>
                </a:lnTo>
                <a:lnTo>
                  <a:pt x="9006349" y="2740771"/>
                </a:lnTo>
                <a:cubicBezTo>
                  <a:pt x="9004294" y="2740551"/>
                  <a:pt x="9001475" y="2740879"/>
                  <a:pt x="8997380" y="2741982"/>
                </a:cubicBezTo>
                <a:lnTo>
                  <a:pt x="8991542" y="2744043"/>
                </a:lnTo>
                <a:lnTo>
                  <a:pt x="8975485" y="2747269"/>
                </a:lnTo>
                <a:lnTo>
                  <a:pt x="8969159" y="2746569"/>
                </a:lnTo>
                <a:lnTo>
                  <a:pt x="8964196" y="2744344"/>
                </a:lnTo>
                <a:cubicBezTo>
                  <a:pt x="8955841" y="2752295"/>
                  <a:pt x="8956668" y="2761243"/>
                  <a:pt x="8930136" y="2741156"/>
                </a:cubicBezTo>
                <a:cubicBezTo>
                  <a:pt x="8899182" y="2742176"/>
                  <a:pt x="8790451" y="2756831"/>
                  <a:pt x="8753592" y="2760388"/>
                </a:cubicBezTo>
                <a:cubicBezTo>
                  <a:pt x="8720970" y="2771108"/>
                  <a:pt x="8749345" y="2757447"/>
                  <a:pt x="8708995" y="2762489"/>
                </a:cubicBezTo>
                <a:cubicBezTo>
                  <a:pt x="8672757" y="2782024"/>
                  <a:pt x="8640293" y="2765584"/>
                  <a:pt x="8597219" y="2771061"/>
                </a:cubicBezTo>
                <a:lnTo>
                  <a:pt x="8526378" y="2756219"/>
                </a:lnTo>
                <a:lnTo>
                  <a:pt x="8512131" y="2762134"/>
                </a:lnTo>
                <a:lnTo>
                  <a:pt x="8507315" y="2765135"/>
                </a:lnTo>
                <a:cubicBezTo>
                  <a:pt x="8503797" y="2766912"/>
                  <a:pt x="8501196" y="2767723"/>
                  <a:pt x="8499116" y="2767873"/>
                </a:cubicBezTo>
                <a:lnTo>
                  <a:pt x="8498742" y="2767694"/>
                </a:lnTo>
                <a:lnTo>
                  <a:pt x="8491397" y="2770744"/>
                </a:lnTo>
                <a:lnTo>
                  <a:pt x="8368330" y="2784786"/>
                </a:lnTo>
                <a:cubicBezTo>
                  <a:pt x="8363173" y="2786811"/>
                  <a:pt x="8358881" y="2786463"/>
                  <a:pt x="8354947" y="2784980"/>
                </a:cubicBezTo>
                <a:lnTo>
                  <a:pt x="8321252" y="2801558"/>
                </a:lnTo>
                <a:lnTo>
                  <a:pt x="8315581" y="2801884"/>
                </a:lnTo>
                <a:lnTo>
                  <a:pt x="8296322" y="2815779"/>
                </a:lnTo>
                <a:lnTo>
                  <a:pt x="8285424" y="2821602"/>
                </a:lnTo>
                <a:lnTo>
                  <a:pt x="8284298" y="2826045"/>
                </a:lnTo>
                <a:cubicBezTo>
                  <a:pt x="8281994" y="2829290"/>
                  <a:pt x="8277300" y="2831938"/>
                  <a:pt x="8267224" y="2833220"/>
                </a:cubicBezTo>
                <a:lnTo>
                  <a:pt x="8264525" y="2832990"/>
                </a:lnTo>
                <a:lnTo>
                  <a:pt x="8253181" y="2842833"/>
                </a:lnTo>
                <a:cubicBezTo>
                  <a:pt x="8250007" y="2846683"/>
                  <a:pt x="8247795" y="2850965"/>
                  <a:pt x="8246982" y="2855825"/>
                </a:cubicBezTo>
                <a:cubicBezTo>
                  <a:pt x="8182975" y="2852918"/>
                  <a:pt x="8148279" y="2887040"/>
                  <a:pt x="8091420" y="2901986"/>
                </a:cubicBezTo>
                <a:cubicBezTo>
                  <a:pt x="8026616" y="2925128"/>
                  <a:pt x="7968218" y="2946364"/>
                  <a:pt x="7906555" y="2943959"/>
                </a:cubicBezTo>
                <a:cubicBezTo>
                  <a:pt x="7836267" y="2958871"/>
                  <a:pt x="7782114" y="2961102"/>
                  <a:pt x="7719893" y="2969674"/>
                </a:cubicBezTo>
                <a:lnTo>
                  <a:pt x="7615495" y="2966203"/>
                </a:lnTo>
                <a:lnTo>
                  <a:pt x="7528691" y="2972031"/>
                </a:lnTo>
                <a:lnTo>
                  <a:pt x="7520719" y="2974584"/>
                </a:lnTo>
                <a:cubicBezTo>
                  <a:pt x="7515141" y="2975923"/>
                  <a:pt x="7511320" y="2976273"/>
                  <a:pt x="7508559" y="2975919"/>
                </a:cubicBezTo>
                <a:lnTo>
                  <a:pt x="7508188" y="2975592"/>
                </a:lnTo>
                <a:lnTo>
                  <a:pt x="7496943" y="2977544"/>
                </a:lnTo>
                <a:lnTo>
                  <a:pt x="7219707" y="2983651"/>
                </a:lnTo>
                <a:lnTo>
                  <a:pt x="7202249" y="2988201"/>
                </a:lnTo>
                <a:lnTo>
                  <a:pt x="7198152" y="2993559"/>
                </a:lnTo>
                <a:cubicBezTo>
                  <a:pt x="7193259" y="2997082"/>
                  <a:pt x="7185654" y="2999221"/>
                  <a:pt x="7171956" y="2998207"/>
                </a:cubicBezTo>
                <a:lnTo>
                  <a:pt x="7098136" y="3010435"/>
                </a:lnTo>
                <a:cubicBezTo>
                  <a:pt x="7062296" y="3011413"/>
                  <a:pt x="7051336" y="3012390"/>
                  <a:pt x="7019644" y="3010061"/>
                </a:cubicBezTo>
                <a:cubicBezTo>
                  <a:pt x="6938675" y="3020999"/>
                  <a:pt x="6944793" y="3045165"/>
                  <a:pt x="6905294" y="3039567"/>
                </a:cubicBezTo>
                <a:cubicBezTo>
                  <a:pt x="6873070" y="3034359"/>
                  <a:pt x="6789137" y="3053433"/>
                  <a:pt x="6709370" y="3067522"/>
                </a:cubicBezTo>
                <a:cubicBezTo>
                  <a:pt x="6650254" y="3076977"/>
                  <a:pt x="6629253" y="3091078"/>
                  <a:pt x="6550602" y="3096298"/>
                </a:cubicBezTo>
                <a:cubicBezTo>
                  <a:pt x="6473302" y="3140388"/>
                  <a:pt x="6410843" y="3116665"/>
                  <a:pt x="6318708" y="3143098"/>
                </a:cubicBezTo>
                <a:cubicBezTo>
                  <a:pt x="6298698" y="3158620"/>
                  <a:pt x="6210439" y="3141427"/>
                  <a:pt x="6169822" y="3145185"/>
                </a:cubicBezTo>
                <a:cubicBezTo>
                  <a:pt x="6129203" y="3148943"/>
                  <a:pt x="6091688" y="3162491"/>
                  <a:pt x="6074996" y="3165647"/>
                </a:cubicBezTo>
                <a:lnTo>
                  <a:pt x="6069677" y="3164110"/>
                </a:lnTo>
                <a:lnTo>
                  <a:pt x="6049786" y="3164793"/>
                </a:lnTo>
                <a:lnTo>
                  <a:pt x="6042433" y="3156444"/>
                </a:lnTo>
                <a:lnTo>
                  <a:pt x="6011238" y="3151351"/>
                </a:lnTo>
                <a:cubicBezTo>
                  <a:pt x="5999830" y="3150764"/>
                  <a:pt x="5971276" y="3151677"/>
                  <a:pt x="5958523" y="3154995"/>
                </a:cubicBezTo>
                <a:lnTo>
                  <a:pt x="5760067" y="3170687"/>
                </a:lnTo>
                <a:lnTo>
                  <a:pt x="5628108" y="3171710"/>
                </a:lnTo>
                <a:lnTo>
                  <a:pt x="5472054" y="3157690"/>
                </a:lnTo>
                <a:cubicBezTo>
                  <a:pt x="5479284" y="3144662"/>
                  <a:pt x="5440157" y="3158728"/>
                  <a:pt x="5433909" y="3146437"/>
                </a:cubicBezTo>
                <a:cubicBezTo>
                  <a:pt x="5430517" y="3136405"/>
                  <a:pt x="5392976" y="3131721"/>
                  <a:pt x="5382817" y="3128735"/>
                </a:cubicBezTo>
                <a:lnTo>
                  <a:pt x="5262912" y="3108318"/>
                </a:lnTo>
                <a:cubicBezTo>
                  <a:pt x="5252746" y="3108134"/>
                  <a:pt x="5231699" y="3099824"/>
                  <a:pt x="5224109" y="3097194"/>
                </a:cubicBezTo>
                <a:lnTo>
                  <a:pt x="5175808" y="3094204"/>
                </a:lnTo>
                <a:lnTo>
                  <a:pt x="5157702" y="3086981"/>
                </a:lnTo>
                <a:lnTo>
                  <a:pt x="5143747" y="3083581"/>
                </a:lnTo>
                <a:lnTo>
                  <a:pt x="5140744" y="3081480"/>
                </a:lnTo>
                <a:cubicBezTo>
                  <a:pt x="5135026" y="3077440"/>
                  <a:pt x="5129229" y="3073629"/>
                  <a:pt x="5122807" y="3070627"/>
                </a:cubicBezTo>
                <a:cubicBezTo>
                  <a:pt x="5109467" y="3099246"/>
                  <a:pt x="5066004" y="3049810"/>
                  <a:pt x="5066938" y="3077198"/>
                </a:cubicBezTo>
                <a:cubicBezTo>
                  <a:pt x="5029345" y="3065682"/>
                  <a:pt x="5040096" y="3094771"/>
                  <a:pt x="5012662" y="3060817"/>
                </a:cubicBezTo>
                <a:cubicBezTo>
                  <a:pt x="4938174" y="3061200"/>
                  <a:pt x="4917504" y="3074207"/>
                  <a:pt x="4841589" y="3036800"/>
                </a:cubicBezTo>
                <a:cubicBezTo>
                  <a:pt x="4807890" y="3020158"/>
                  <a:pt x="4785258" y="3009012"/>
                  <a:pt x="4763595" y="3009032"/>
                </a:cubicBezTo>
                <a:cubicBezTo>
                  <a:pt x="4742475" y="3004532"/>
                  <a:pt x="4730631" y="3001709"/>
                  <a:pt x="4724334" y="3000018"/>
                </a:cubicBezTo>
                <a:lnTo>
                  <a:pt x="4722324" y="2999269"/>
                </a:lnTo>
                <a:lnTo>
                  <a:pt x="4723259" y="2999058"/>
                </a:lnTo>
                <a:cubicBezTo>
                  <a:pt x="4722296" y="2998416"/>
                  <a:pt x="4719415" y="2997810"/>
                  <a:pt x="4718350" y="2997788"/>
                </a:cubicBezTo>
                <a:lnTo>
                  <a:pt x="4722324" y="2999269"/>
                </a:lnTo>
                <a:lnTo>
                  <a:pt x="4716674" y="3000544"/>
                </a:lnTo>
                <a:cubicBezTo>
                  <a:pt x="4681300" y="2993588"/>
                  <a:pt x="4525895" y="2992780"/>
                  <a:pt x="4516962" y="2990642"/>
                </a:cubicBezTo>
                <a:cubicBezTo>
                  <a:pt x="4458971" y="2977530"/>
                  <a:pt x="4463810" y="2976789"/>
                  <a:pt x="4429691" y="2979991"/>
                </a:cubicBezTo>
                <a:cubicBezTo>
                  <a:pt x="4424455" y="2983362"/>
                  <a:pt x="4370126" y="2977068"/>
                  <a:pt x="4364023" y="2978645"/>
                </a:cubicBezTo>
                <a:lnTo>
                  <a:pt x="4318114" y="2985260"/>
                </a:lnTo>
                <a:lnTo>
                  <a:pt x="4316258" y="2983919"/>
                </a:lnTo>
                <a:cubicBezTo>
                  <a:pt x="4307275" y="2980548"/>
                  <a:pt x="4301145" y="2980549"/>
                  <a:pt x="4296292" y="2982040"/>
                </a:cubicBezTo>
                <a:lnTo>
                  <a:pt x="4291212" y="2984957"/>
                </a:lnTo>
                <a:lnTo>
                  <a:pt x="4277290" y="2984711"/>
                </a:lnTo>
                <a:lnTo>
                  <a:pt x="4249265" y="2987035"/>
                </a:lnTo>
                <a:lnTo>
                  <a:pt x="4203199" y="2984240"/>
                </a:lnTo>
                <a:cubicBezTo>
                  <a:pt x="4203096" y="2983820"/>
                  <a:pt x="4202995" y="2983401"/>
                  <a:pt x="4202893" y="2982981"/>
                </a:cubicBezTo>
                <a:cubicBezTo>
                  <a:pt x="4201267" y="2980144"/>
                  <a:pt x="4198292" y="2978025"/>
                  <a:pt x="4192396" y="2977347"/>
                </a:cubicBezTo>
                <a:cubicBezTo>
                  <a:pt x="4205365" y="2960058"/>
                  <a:pt x="4162425" y="2961953"/>
                  <a:pt x="4143893" y="2961482"/>
                </a:cubicBezTo>
                <a:cubicBezTo>
                  <a:pt x="4125868" y="2954416"/>
                  <a:pt x="4100250" y="2940836"/>
                  <a:pt x="4084245" y="2934949"/>
                </a:cubicBezTo>
                <a:lnTo>
                  <a:pt x="4075694" y="2934114"/>
                </a:lnTo>
                <a:cubicBezTo>
                  <a:pt x="4075655" y="2934013"/>
                  <a:pt x="4075614" y="2933914"/>
                  <a:pt x="4075575" y="2933815"/>
                </a:cubicBezTo>
                <a:cubicBezTo>
                  <a:pt x="4073829" y="2933031"/>
                  <a:pt x="4071057" y="2932530"/>
                  <a:pt x="4066658" y="2932371"/>
                </a:cubicBezTo>
                <a:lnTo>
                  <a:pt x="4060102" y="2932589"/>
                </a:lnTo>
                <a:lnTo>
                  <a:pt x="4043512" y="2930968"/>
                </a:lnTo>
                <a:lnTo>
                  <a:pt x="4038145" y="2928534"/>
                </a:lnTo>
                <a:lnTo>
                  <a:pt x="4036511" y="2924867"/>
                </a:lnTo>
                <a:lnTo>
                  <a:pt x="4034926" y="2925102"/>
                </a:lnTo>
                <a:cubicBezTo>
                  <a:pt x="4022576" y="2929966"/>
                  <a:pt x="4018025" y="2938342"/>
                  <a:pt x="4005686" y="2912534"/>
                </a:cubicBezTo>
                <a:lnTo>
                  <a:pt x="3937994" y="2895077"/>
                </a:lnTo>
                <a:cubicBezTo>
                  <a:pt x="3921658" y="2902801"/>
                  <a:pt x="3909686" y="2898112"/>
                  <a:pt x="3898423" y="2889422"/>
                </a:cubicBezTo>
                <a:cubicBezTo>
                  <a:pt x="3862243" y="2889918"/>
                  <a:pt x="3830779" y="2876048"/>
                  <a:pt x="3790908" y="2869184"/>
                </a:cubicBezTo>
                <a:cubicBezTo>
                  <a:pt x="3742158" y="2854478"/>
                  <a:pt x="3726280" y="2852501"/>
                  <a:pt x="3683661" y="2845261"/>
                </a:cubicBezTo>
                <a:lnTo>
                  <a:pt x="3611183" y="2812990"/>
                </a:lnTo>
                <a:lnTo>
                  <a:pt x="3605003" y="2814352"/>
                </a:lnTo>
                <a:cubicBezTo>
                  <a:pt x="3600731" y="2814971"/>
                  <a:pt x="3597877" y="2814971"/>
                  <a:pt x="3595884" y="2814516"/>
                </a:cubicBezTo>
                <a:lnTo>
                  <a:pt x="3595649" y="2814247"/>
                </a:lnTo>
                <a:lnTo>
                  <a:pt x="3587126" y="2814937"/>
                </a:lnTo>
                <a:cubicBezTo>
                  <a:pt x="3572774" y="2816728"/>
                  <a:pt x="3550540" y="2802529"/>
                  <a:pt x="3537283" y="2805238"/>
                </a:cubicBezTo>
                <a:cubicBezTo>
                  <a:pt x="3515092" y="2800942"/>
                  <a:pt x="3489773" y="2807207"/>
                  <a:pt x="3474371" y="2801577"/>
                </a:cubicBezTo>
                <a:lnTo>
                  <a:pt x="3401876" y="2789529"/>
                </a:lnTo>
                <a:lnTo>
                  <a:pt x="3365036" y="2806481"/>
                </a:lnTo>
                <a:cubicBezTo>
                  <a:pt x="3361007" y="2808779"/>
                  <a:pt x="3355145" y="2809857"/>
                  <a:pt x="3345174" y="2808163"/>
                </a:cubicBezTo>
                <a:lnTo>
                  <a:pt x="3342846" y="2807188"/>
                </a:lnTo>
                <a:cubicBezTo>
                  <a:pt x="3337528" y="2809659"/>
                  <a:pt x="3296694" y="2810789"/>
                  <a:pt x="3263504" y="2813065"/>
                </a:cubicBezTo>
                <a:cubicBezTo>
                  <a:pt x="3210873" y="2815406"/>
                  <a:pt x="3204538" y="2823378"/>
                  <a:pt x="3143704" y="2820840"/>
                </a:cubicBezTo>
                <a:cubicBezTo>
                  <a:pt x="3083839" y="2822069"/>
                  <a:pt x="3073438" y="2828075"/>
                  <a:pt x="3031439" y="2823483"/>
                </a:cubicBezTo>
                <a:lnTo>
                  <a:pt x="2782717" y="2845304"/>
                </a:lnTo>
                <a:cubicBezTo>
                  <a:pt x="2720447" y="2872959"/>
                  <a:pt x="2718750" y="2842390"/>
                  <a:pt x="2647675" y="2855840"/>
                </a:cubicBezTo>
                <a:cubicBezTo>
                  <a:pt x="2583664" y="2795905"/>
                  <a:pt x="2609849" y="2834173"/>
                  <a:pt x="2569176" y="2829599"/>
                </a:cubicBezTo>
                <a:lnTo>
                  <a:pt x="2444403" y="2843500"/>
                </a:lnTo>
                <a:cubicBezTo>
                  <a:pt x="2412730" y="2860060"/>
                  <a:pt x="2355175" y="2829971"/>
                  <a:pt x="2316260" y="2851967"/>
                </a:cubicBezTo>
                <a:cubicBezTo>
                  <a:pt x="2277148" y="2852505"/>
                  <a:pt x="2234330" y="2848310"/>
                  <a:pt x="2209726" y="2846734"/>
                </a:cubicBezTo>
                <a:cubicBezTo>
                  <a:pt x="2172984" y="2843077"/>
                  <a:pt x="2131016" y="2834145"/>
                  <a:pt x="2095813" y="2830023"/>
                </a:cubicBezTo>
                <a:cubicBezTo>
                  <a:pt x="2078687" y="2843632"/>
                  <a:pt x="2046700" y="2821328"/>
                  <a:pt x="1998504" y="2822003"/>
                </a:cubicBezTo>
                <a:cubicBezTo>
                  <a:pt x="1979851" y="2837650"/>
                  <a:pt x="1965997" y="2822267"/>
                  <a:pt x="1929320" y="2843948"/>
                </a:cubicBezTo>
                <a:cubicBezTo>
                  <a:pt x="1927506" y="2842156"/>
                  <a:pt x="1925308" y="2840529"/>
                  <a:pt x="1922798" y="2839117"/>
                </a:cubicBezTo>
                <a:cubicBezTo>
                  <a:pt x="1908224" y="2830923"/>
                  <a:pt x="1886476" y="2831636"/>
                  <a:pt x="1874228" y="2840712"/>
                </a:cubicBezTo>
                <a:cubicBezTo>
                  <a:pt x="1844711" y="2855471"/>
                  <a:pt x="1815838" y="2863248"/>
                  <a:pt x="1787803" y="2868334"/>
                </a:cubicBezTo>
                <a:lnTo>
                  <a:pt x="1739352" y="2863283"/>
                </a:lnTo>
                <a:cubicBezTo>
                  <a:pt x="1720756" y="2859717"/>
                  <a:pt x="1697809" y="2850808"/>
                  <a:pt x="1676219" y="2846934"/>
                </a:cubicBezTo>
                <a:cubicBezTo>
                  <a:pt x="1653856" y="2845729"/>
                  <a:pt x="1629782" y="2852334"/>
                  <a:pt x="1609817" y="2840037"/>
                </a:cubicBezTo>
                <a:cubicBezTo>
                  <a:pt x="1570834" y="2828361"/>
                  <a:pt x="1525521" y="2848516"/>
                  <a:pt x="1497258" y="2814447"/>
                </a:cubicBezTo>
                <a:cubicBezTo>
                  <a:pt x="1419429" y="2799738"/>
                  <a:pt x="1265224" y="2779725"/>
                  <a:pt x="1151127" y="2765012"/>
                </a:cubicBezTo>
                <a:cubicBezTo>
                  <a:pt x="1044820" y="2755201"/>
                  <a:pt x="911490" y="2756949"/>
                  <a:pt x="859417" y="2755579"/>
                </a:cubicBezTo>
                <a:lnTo>
                  <a:pt x="838688" y="2756792"/>
                </a:lnTo>
                <a:cubicBezTo>
                  <a:pt x="829380" y="2753383"/>
                  <a:pt x="823010" y="2753358"/>
                  <a:pt x="817957" y="2754828"/>
                </a:cubicBezTo>
                <a:lnTo>
                  <a:pt x="812654" y="2757722"/>
                </a:lnTo>
                <a:lnTo>
                  <a:pt x="721195" y="2756632"/>
                </a:lnTo>
                <a:cubicBezTo>
                  <a:pt x="721095" y="2756212"/>
                  <a:pt x="720991" y="2755791"/>
                  <a:pt x="720890" y="2755370"/>
                </a:cubicBezTo>
                <a:cubicBezTo>
                  <a:pt x="719222" y="2752527"/>
                  <a:pt x="716144" y="2750395"/>
                  <a:pt x="710023" y="2749693"/>
                </a:cubicBezTo>
                <a:cubicBezTo>
                  <a:pt x="689532" y="2741604"/>
                  <a:pt x="619665" y="2714421"/>
                  <a:pt x="597940" y="2706835"/>
                </a:cubicBezTo>
                <a:cubicBezTo>
                  <a:pt x="587430" y="2706236"/>
                  <a:pt x="583862" y="2704593"/>
                  <a:pt x="579683" y="2704183"/>
                </a:cubicBezTo>
                <a:lnTo>
                  <a:pt x="572865" y="2704372"/>
                </a:lnTo>
                <a:cubicBezTo>
                  <a:pt x="550627" y="2698066"/>
                  <a:pt x="474197" y="2673651"/>
                  <a:pt x="446247" y="2666342"/>
                </a:cubicBezTo>
                <a:cubicBezTo>
                  <a:pt x="429213" y="2673994"/>
                  <a:pt x="416808" y="2669256"/>
                  <a:pt x="405163" y="2660519"/>
                </a:cubicBezTo>
                <a:cubicBezTo>
                  <a:pt x="367566" y="2660861"/>
                  <a:pt x="334968" y="2646856"/>
                  <a:pt x="293583" y="2639823"/>
                </a:cubicBezTo>
                <a:lnTo>
                  <a:pt x="119529" y="2588018"/>
                </a:lnTo>
                <a:cubicBezTo>
                  <a:pt x="73377" y="2578908"/>
                  <a:pt x="36403" y="2586550"/>
                  <a:pt x="16674" y="2585162"/>
                </a:cubicBezTo>
                <a:lnTo>
                  <a:pt x="1150" y="2579693"/>
                </a:lnTo>
                <a:cubicBezTo>
                  <a:pt x="-1438" y="2323697"/>
                  <a:pt x="1148" y="1341304"/>
                  <a:pt x="1148" y="1049184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2BA21-8A4E-3F96-90BD-A37B7DFB6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916632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Model Development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3BF2AC2-9A7E-4EFC-5261-407308399A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6304" y="1883664"/>
            <a:ext cx="10087709" cy="423325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We trained and compared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multiple machine learning models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, including Logistic Regression, Random Forest, and a Neural Network (MLP), to understand which performs best for POCD prediction.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itchFamily="2" charset="2"/>
              <a:buChar char="§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All models were trained using </a:t>
            </a:r>
            <a:r>
              <a:rPr lang="en-US" sz="2000" b="1" dirty="0"/>
              <a:t>stratified resampling </a:t>
            </a:r>
            <a:r>
              <a:rPr lang="en-US" sz="2000" dirty="0"/>
              <a:t>to preserve the same POCD proportion in each split.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We tested the models on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unseen data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 to measure how well they can predict POCD for new patients in real clinical situations.</a:t>
            </a:r>
          </a:p>
        </p:txBody>
      </p:sp>
    </p:spTree>
    <p:extLst>
      <p:ext uri="{BB962C8B-B14F-4D97-AF65-F5344CB8AC3E}">
        <p14:creationId xmlns:p14="http://schemas.microsoft.com/office/powerpoint/2010/main" val="4058856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3B4A4-C346-CF04-ABCA-64E7BB4D2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</a:rPr>
              <a:t>Logistic Regression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0534AB5-FDE7-B64F-545F-45899C176E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5468" y="2184210"/>
            <a:ext cx="5625252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first developed a Logistic Regression model because it is simple, fast, and easy to interpret in clinical settings.</a:t>
            </a:r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used both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L1 and L2 regularization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to avoid overfitting and to understand which features are truly important.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trained the model on the balanced training set and evaluated it on unseen data.</a:t>
            </a:r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validation PR-AUC was around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0.57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showing a reasonable baseline for comparison.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3886C52-70AC-2B5A-31D1-F7EDA4383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720" y="1524618"/>
            <a:ext cx="6431280" cy="479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014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78859-967D-9C0A-46FB-8C1EFE912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467" y="786384"/>
            <a:ext cx="9431866" cy="286698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evaluated the model using Precision-Recall metrics.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model correctly identified many non-POCD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cases,but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recall for POCD cases was still limited due to the complexity of this clinical outcome.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applied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GridSearchCV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to find the best penalty, regularization strength, and solver.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After tuning, the model improved slightly and became more stable.</a:t>
            </a:r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27473E8-77EA-250B-3C65-9AC43C3F9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688" y="2794000"/>
            <a:ext cx="5305637" cy="3484035"/>
          </a:xfrm>
          <a:prstGeom prst="rect">
            <a:avLst/>
          </a:prstGeom>
        </p:spPr>
      </p:pic>
      <p:pic>
        <p:nvPicPr>
          <p:cNvPr id="9" name="Picture 8" descr="A graph of a logistic regression&#10;&#10;AI-generated content may be incorrect.">
            <a:extLst>
              <a:ext uri="{FF2B5EF4-FFF2-40B4-BE49-F238E27FC236}">
                <a16:creationId xmlns:a16="http://schemas.microsoft.com/office/drawing/2014/main" id="{448D30FF-E52C-DAC2-78EF-7FE3ED4F8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851" y="2793999"/>
            <a:ext cx="5641699" cy="37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953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4780E34-D1AD-2AF5-F062-1B0C522C59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2462" y="254000"/>
            <a:ext cx="11007994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31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2C8F3-356A-F347-3076-595A18682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Predictors of POCD</a:t>
            </a:r>
          </a:p>
        </p:txBody>
      </p:sp>
      <p:pic>
        <p:nvPicPr>
          <p:cNvPr id="10" name="Picture 9" descr="A graph of a graph with blue and white bars&#10;&#10;AI-generated content may be incorrect.">
            <a:extLst>
              <a:ext uri="{FF2B5EF4-FFF2-40B4-BE49-F238E27FC236}">
                <a16:creationId xmlns:a16="http://schemas.microsoft.com/office/drawing/2014/main" id="{E6A03BE3-7BAC-530F-0929-B8389F74D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622" y="2704306"/>
            <a:ext cx="6049378" cy="3928533"/>
          </a:xfrm>
          <a:prstGeom prst="rect">
            <a:avLst/>
          </a:prstGeom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4F61A6A0-17D5-24E2-8897-956A28461A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862" y="1947706"/>
            <a:ext cx="6049378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Logistic Regression helps us understand which clinical features contribute the most to POCD risk, making the results easier for doctors to interpret.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Some of the strongest predictors included longer ICU stay, older age, and discharge to home-care or rehabilitation, which indicate patients who may need more support after surgery.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These findings agree with real-world medical knowledge, supporting the reliability of our model and showing that it learns clinically meaningful patterns.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053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26C12-56A2-E6F7-7361-8EE23CEBE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733" y="812800"/>
            <a:ext cx="10778067" cy="5364163"/>
          </a:xfrm>
        </p:spPr>
        <p:txBody>
          <a:bodyPr/>
          <a:lstStyle/>
          <a:p>
            <a:r>
              <a:rPr lang="en-US" dirty="0"/>
              <a:t>We compared L1 (sparse) vs L2 (smooth) regularization paths to observe feature selection behavior.</a:t>
            </a:r>
          </a:p>
        </p:txBody>
      </p:sp>
      <p:pic>
        <p:nvPicPr>
          <p:cNvPr id="7" name="Picture 6" descr="A graph of a diagram&#10;&#10;AI-generated content may be incorrect.">
            <a:extLst>
              <a:ext uri="{FF2B5EF4-FFF2-40B4-BE49-F238E27FC236}">
                <a16:creationId xmlns:a16="http://schemas.microsoft.com/office/drawing/2014/main" id="{91367229-FA34-6C32-67A1-992B35E86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61" y="1811867"/>
            <a:ext cx="9125289" cy="488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95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3B223-260F-0292-4E54-86B09B264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57199"/>
            <a:ext cx="10515600" cy="1894113"/>
          </a:xfrm>
        </p:spPr>
        <p:txBody>
          <a:bodyPr/>
          <a:lstStyle/>
          <a:p>
            <a:r>
              <a:rPr lang="en-US" dirty="0"/>
              <a:t>Random Forest Model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BB9FDB4-CD27-D609-9A8F-0B374BE84A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8532" y="1197880"/>
            <a:ext cx="12073467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Then, We used Random Forest because it can capture complex non-linear patterns in ICU data that Logistic Regression may miss.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en-US" sz="1800" dirty="0">
                <a:solidFill>
                  <a:srgbClr val="000000"/>
                </a:solidFill>
              </a:rPr>
              <a:t>We trained the model using </a:t>
            </a:r>
            <a:r>
              <a:rPr lang="en-US" sz="1800" b="1" dirty="0"/>
              <a:t>stratified resampling</a:t>
            </a:r>
            <a:r>
              <a:rPr lang="en-US" sz="1800" dirty="0"/>
              <a:t>, so the POCD class proportion remains consistent in each train-test split.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en-US" sz="1800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We tuned key </a:t>
            </a:r>
            <a:r>
              <a:rPr lang="en-US" sz="1800" dirty="0"/>
              <a:t>hyperparameters:</a:t>
            </a:r>
            <a:endParaRPr lang="en-US" altLang="en-US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   Number of trees </a:t>
            </a:r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en-US" sz="1800" dirty="0">
                <a:solidFill>
                  <a:srgbClr val="000000"/>
                </a:solidFill>
              </a:rPr>
              <a:t>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Tree depth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    Minimum samples per split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model showed better recall for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POCD cases.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 descr="A graph and a graph&#10;&#10;AI-generated content may be incorrect.">
            <a:extLst>
              <a:ext uri="{FF2B5EF4-FFF2-40B4-BE49-F238E27FC236}">
                <a16:creationId xmlns:a16="http://schemas.microsoft.com/office/drawing/2014/main" id="{9A77D457-65EE-845E-2022-6A743FD80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722" y="2694517"/>
            <a:ext cx="7123277" cy="401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65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EF6D0-DA21-9D0F-9642-2DF7D722D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0160"/>
            <a:ext cx="10515600" cy="489680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tested different tree depths to find the best trade-off between accuracy and overfitting.</a:t>
            </a:r>
          </a:p>
        </p:txBody>
      </p:sp>
      <p:pic>
        <p:nvPicPr>
          <p:cNvPr id="5" name="Picture 4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470EE955-604A-F1FD-E005-FEC7B3958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566" y="2692400"/>
            <a:ext cx="6735234" cy="403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6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F50A8-4448-EAB8-9226-BD0EB9546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(MLP)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398DA-14EA-768E-CEEB-D75322F9C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467" y="1490133"/>
            <a:ext cx="10964333" cy="468683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used an MLP classifier to learn hidden relationships between features.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applied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GridSearchCV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to find the best number of neurons and activation function.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model achieved a PR-AUC similar to the Random Forest and showed that learning deeper patterns helps improve detection of minority cases.</a:t>
            </a:r>
          </a:p>
          <a:p>
            <a:pPr>
              <a:buFont typeface="Wingdings" pitchFamily="2" charset="2"/>
              <a:buChar char="§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graph and diagram of a graph&#10;&#10;AI-generated content may be incorrect.">
            <a:extLst>
              <a:ext uri="{FF2B5EF4-FFF2-40B4-BE49-F238E27FC236}">
                <a16:creationId xmlns:a16="http://schemas.microsoft.com/office/drawing/2014/main" id="{2FAEB323-F8BF-995F-4E55-23A866F7A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400" y="2815696"/>
            <a:ext cx="7772400" cy="404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793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9" name="Rectangle 103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296A76B-0394-C5D4-9C4E-2E15DC9B73B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44279" y="1616149"/>
            <a:ext cx="4713542" cy="456081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itchFamily="2" charset="2"/>
              <a:buChar char="§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Our models successfully detected POCD risk.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itchFamily="2" charset="2"/>
              <a:buChar char="§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Random Forest and MLP performed slightly stronger than Logistic Regression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itchFamily="2" charset="2"/>
              <a:buChar char="§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Key risk predictors such as: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Longer ICU stay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Need for discharge support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Older patient age</a:t>
            </a:r>
            <a:b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align well with known clinical risk patterns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itchFamily="2" charset="2"/>
              <a:buChar char="§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Results show that machine learning can support earlier POCD screening and better post-surgery care planning</a:t>
            </a:r>
          </a:p>
        </p:txBody>
      </p:sp>
      <p:pic>
        <p:nvPicPr>
          <p:cNvPr id="1027" name="Picture 3" descr="Artificial Intelligence: Shaping a More Efficient and ...">
            <a:extLst>
              <a:ext uri="{FF2B5EF4-FFF2-40B4-BE49-F238E27FC236}">
                <a16:creationId xmlns:a16="http://schemas.microsoft.com/office/drawing/2014/main" id="{48260271-E1DB-9EDF-33A3-5B1E92B4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16"/>
          <a:stretch>
            <a:fillRect/>
          </a:stretch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284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4DA6B-6493-566A-202D-0BB9AD239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4CCD08F-34BD-B0A6-1DAC-AF0399B8E9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969831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4139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A823F27-466F-7EFC-D6E2-DAFBD9B3C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1250" y="457200"/>
            <a:ext cx="74295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448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6" name="Rectangle 2055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Freeform: Shape 2057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86BB87-0B74-EBDA-D9FC-F9EFE4582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/>
              <a:t>Clinical Impact &amp; Conclusion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9504331-4419-6CF5-13A6-BCDF8B1146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37034" y="2198362"/>
            <a:ext cx="4958966" cy="391777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itchFamily="2" charset="2"/>
              <a:buChar char="§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Helps doctors identify memory changes early instead of waiting for symptoms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itchFamily="2" charset="2"/>
              <a:buChar char="§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Early support may reduce long-term cognitive disability after surgery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itchFamily="2" charset="2"/>
              <a:buChar char="§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Better recovery and higher quality of life for elderly surgical patients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itchFamily="2" charset="2"/>
              <a:buChar char="§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Can lower healthcare costs by preventing complications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itchFamily="2" charset="2"/>
              <a:buChar char="§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Overall, machine learning can become a helpful screening tool to improve patient safety and post-operative care</a:t>
            </a:r>
          </a:p>
        </p:txBody>
      </p:sp>
      <p:pic>
        <p:nvPicPr>
          <p:cNvPr id="2051" name="Picture 3" descr="The Ultimate Guide to Conversational AI in Healthcare: Benefits, Use Cases,  and Future Trends">
            <a:extLst>
              <a:ext uri="{FF2B5EF4-FFF2-40B4-BE49-F238E27FC236}">
                <a16:creationId xmlns:a16="http://schemas.microsoft.com/office/drawing/2014/main" id="{4E138E9D-1042-ECF4-4818-A03E70600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19367" y="2464708"/>
            <a:ext cx="4788505" cy="319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0" name="Freeform: Shape 2059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079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5AC0D0-4ED1-46CD-1859-9FF5B1F93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Challenges &amp; Limitations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sX0" fmla="*/ 0 w 10424160"/>
              <a:gd name="csY0" fmla="*/ 0 h 18288"/>
              <a:gd name="csX1" fmla="*/ 903427 w 10424160"/>
              <a:gd name="csY1" fmla="*/ 0 h 18288"/>
              <a:gd name="csX2" fmla="*/ 1389888 w 10424160"/>
              <a:gd name="csY2" fmla="*/ 0 h 18288"/>
              <a:gd name="csX3" fmla="*/ 2189074 w 10424160"/>
              <a:gd name="csY3" fmla="*/ 0 h 18288"/>
              <a:gd name="csX4" fmla="*/ 2675534 w 10424160"/>
              <a:gd name="csY4" fmla="*/ 0 h 18288"/>
              <a:gd name="csX5" fmla="*/ 3370478 w 10424160"/>
              <a:gd name="csY5" fmla="*/ 0 h 18288"/>
              <a:gd name="csX6" fmla="*/ 4169664 w 10424160"/>
              <a:gd name="csY6" fmla="*/ 0 h 18288"/>
              <a:gd name="csX7" fmla="*/ 4551883 w 10424160"/>
              <a:gd name="csY7" fmla="*/ 0 h 18288"/>
              <a:gd name="csX8" fmla="*/ 4934102 w 10424160"/>
              <a:gd name="csY8" fmla="*/ 0 h 18288"/>
              <a:gd name="csX9" fmla="*/ 5837530 w 10424160"/>
              <a:gd name="csY9" fmla="*/ 0 h 18288"/>
              <a:gd name="csX10" fmla="*/ 6532474 w 10424160"/>
              <a:gd name="csY10" fmla="*/ 0 h 18288"/>
              <a:gd name="csX11" fmla="*/ 6914693 w 10424160"/>
              <a:gd name="csY11" fmla="*/ 0 h 18288"/>
              <a:gd name="csX12" fmla="*/ 7609637 w 10424160"/>
              <a:gd name="csY12" fmla="*/ 0 h 18288"/>
              <a:gd name="csX13" fmla="*/ 8513064 w 10424160"/>
              <a:gd name="csY13" fmla="*/ 0 h 18288"/>
              <a:gd name="csX14" fmla="*/ 9103766 w 10424160"/>
              <a:gd name="csY14" fmla="*/ 0 h 18288"/>
              <a:gd name="csX15" fmla="*/ 9694469 w 10424160"/>
              <a:gd name="csY15" fmla="*/ 0 h 18288"/>
              <a:gd name="csX16" fmla="*/ 10424160 w 10424160"/>
              <a:gd name="csY16" fmla="*/ 0 h 18288"/>
              <a:gd name="csX17" fmla="*/ 10424160 w 10424160"/>
              <a:gd name="csY17" fmla="*/ 18288 h 18288"/>
              <a:gd name="csX18" fmla="*/ 9729216 w 10424160"/>
              <a:gd name="csY18" fmla="*/ 18288 h 18288"/>
              <a:gd name="csX19" fmla="*/ 8930030 w 10424160"/>
              <a:gd name="csY19" fmla="*/ 18288 h 18288"/>
              <a:gd name="csX20" fmla="*/ 8130845 w 10424160"/>
              <a:gd name="csY20" fmla="*/ 18288 h 18288"/>
              <a:gd name="csX21" fmla="*/ 7644384 w 10424160"/>
              <a:gd name="csY21" fmla="*/ 18288 h 18288"/>
              <a:gd name="csX22" fmla="*/ 6740957 w 10424160"/>
              <a:gd name="csY22" fmla="*/ 18288 h 18288"/>
              <a:gd name="csX23" fmla="*/ 6046013 w 10424160"/>
              <a:gd name="csY23" fmla="*/ 18288 h 18288"/>
              <a:gd name="csX24" fmla="*/ 5663794 w 10424160"/>
              <a:gd name="csY24" fmla="*/ 18288 h 18288"/>
              <a:gd name="csX25" fmla="*/ 4968850 w 10424160"/>
              <a:gd name="csY25" fmla="*/ 18288 h 18288"/>
              <a:gd name="csX26" fmla="*/ 4378147 w 10424160"/>
              <a:gd name="csY26" fmla="*/ 18288 h 18288"/>
              <a:gd name="csX27" fmla="*/ 3787445 w 10424160"/>
              <a:gd name="csY27" fmla="*/ 18288 h 18288"/>
              <a:gd name="csX28" fmla="*/ 3196742 w 10424160"/>
              <a:gd name="csY28" fmla="*/ 18288 h 18288"/>
              <a:gd name="csX29" fmla="*/ 2606040 w 10424160"/>
              <a:gd name="csY29" fmla="*/ 18288 h 18288"/>
              <a:gd name="csX30" fmla="*/ 1806854 w 10424160"/>
              <a:gd name="csY30" fmla="*/ 18288 h 18288"/>
              <a:gd name="csX31" fmla="*/ 1111910 w 10424160"/>
              <a:gd name="csY31" fmla="*/ 18288 h 18288"/>
              <a:gd name="csX32" fmla="*/ 729691 w 10424160"/>
              <a:gd name="csY32" fmla="*/ 18288 h 18288"/>
              <a:gd name="csX33" fmla="*/ 0 w 10424160"/>
              <a:gd name="csY33" fmla="*/ 18288 h 18288"/>
              <a:gd name="csX34" fmla="*/ 0 w 10424160"/>
              <a:gd name="csY34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30DC885C-D96E-90B5-D91D-2EAC2146FA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2846629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7756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0D8A6B-EB6B-5AAF-76B7-A1AFD7BBC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Future Scope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8" name="Rectangle 3">
            <a:extLst>
              <a:ext uri="{FF2B5EF4-FFF2-40B4-BE49-F238E27FC236}">
                <a16:creationId xmlns:a16="http://schemas.microsoft.com/office/drawing/2014/main" id="{29C03810-4037-2440-262C-996895DC89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8693330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03059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F6DC4-EA5D-1645-BDAE-5F3BC5AE7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558EA156-ADEE-705A-890D-5000FBFCA8C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10243" y="1695630"/>
            <a:ext cx="11625943" cy="477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Johnson, A. E. W., Bulgarelli, L., Shen, L., et al. (2023). MIMIC-IV, a freely accessible electronic health record dataset. 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Scientific Data, 10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(1), 1.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2"/>
              </a:rPr>
              <a:t>https://doi.org/10.1038/s41597-022-01899-x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Zhao, Q., Wan, H., Pan, H., &amp; Xu, Y. (2024). Postoperative cognitive dysfunction—current research progress. 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Frontiers in Behavioral Neuroscience, 18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1328790.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3"/>
              </a:rPr>
              <a:t>https://doi.org/10.3389/fnbeh.2024.1328790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Arefayne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N. R., Berhe, Y. W., &amp; van Zundert, A. A. (2023). Incidence and factors related to prolonged postoperative cognitive decline in elderly patients following surgery and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anaesthesia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A systematic review. 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Journal of Multidisciplinary Healthcare, 16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3405–3413. https://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doi.org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/10.2147/JMDH.S431168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Kotekar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N., Kuruvilla, C. S., &amp; Murthy, V. (2014). Post-operative cognitive dysfunction in the elderly: A prospective clinical study. 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Indian Journal of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Anaesthesia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58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(3), 263–268. https://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doi.org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/10.4103/0019-5049.135034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Evered, L. A., &amp; Silbert, B. S. (2018). Postoperative cognitive dysfunction and noncardiac surgery. 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Anesthesia &amp; Analgesia, 127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(2), 496–505. https://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doi.org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/10.1213/ANE.0000000000003514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Borchers, F., Spies, C. D.,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Feinkohl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I., et al. (2021). Methodology of measuring postoperative cognitive dysfunction: A systematic review. 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British Journal of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Anaesthesia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126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(6), 1119–1127. https://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doi.org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/10.1016/j.bja.2021.01.035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Anand, N., Gupta, R., Mishra, S. P., &amp; Mishra, M. (2024). Postoperative cognitive dysfunction: A review. 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Asian Journal of Anesthesiology, 62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(1), 1–11. https://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doi.org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/10.6859/aja.202403_62(1).0001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Wu, Y., Yu, C., &amp; Gao, F. (2023). Risk factors for postoperative cognitive dysfunction in elderly patients undergoing surgery for oral malignancies. 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Perioperative Medicine, 12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(42), 1–9. https://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doi.org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/10.1186/s13741-023-00330-2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Sun, J., Du, X., &amp; Chen, Y. (2024). Current progress on postoperative cognitive dysfunction: An update. 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Journal of Integrative Neuroscience, 23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(12), 224. https://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doi.org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/10.31083/j.jin2312224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670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rtificial Intelligence Handshake Images – Browse 94,868 Stock Photos,  Vectors, and Video | Adobe Stock">
            <a:extLst>
              <a:ext uri="{FF2B5EF4-FFF2-40B4-BE49-F238E27FC236}">
                <a16:creationId xmlns:a16="http://schemas.microsoft.com/office/drawing/2014/main" id="{8D9AC8EA-89CE-F186-7B1A-920B1C4674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" r="1" b="1"/>
          <a:stretch>
            <a:fillRect/>
          </a:stretch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7" name="Rectangle 5126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24E1AF-556C-6DD2-1DA8-E3A0E912D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81761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8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Thank you </a:t>
            </a:r>
          </a:p>
        </p:txBody>
      </p:sp>
      <p:cxnSp>
        <p:nvCxnSpPr>
          <p:cNvPr id="5129" name="Straight Connector 5128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1" name="Straight Connector 5130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776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C71A55-0DF9-86E6-25A7-DF3F0651C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Literature Review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2D869FA-63D3-F824-4BED-24E5B2F2EF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45028" y="3017522"/>
            <a:ext cx="9941319" cy="31246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POCD affects up to 10–60% of older adults after major surgery, especially those requiring ICU care.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Risk factors include advanced age, longer surgeries, ICU stay, comorbidities, hypotension, and anesthesia exposure.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Recent studies highlight the need for early prediction to support clinical decision-making.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Machine learning has shown promise in detecting high-risk postoperative patients using EHR data.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708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29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17EFC9-6AD8-188D-4A2A-5E85C7F78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pic>
        <p:nvPicPr>
          <p:cNvPr id="9" name="Picture 8" descr="A blue medical device with a blue background&#10;&#10;AI-generated content may be incorrect.">
            <a:extLst>
              <a:ext uri="{FF2B5EF4-FFF2-40B4-BE49-F238E27FC236}">
                <a16:creationId xmlns:a16="http://schemas.microsoft.com/office/drawing/2014/main" id="{E305FEA8-2B98-6FA0-5AF4-B0C2E008F6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022" r="7140" b="-1"/>
          <a:stretch>
            <a:fillRect/>
          </a:stretch>
        </p:blipFill>
        <p:spPr>
          <a:xfrm>
            <a:off x="7306909" y="2184914"/>
            <a:ext cx="3613420" cy="3755915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E1CCD78-9A82-F166-E25D-26C1884250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12217" y="2532811"/>
            <a:ext cx="6810375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POCD is quite common, but it often goes undiagnosed or recognized late because there is no automatic clinical tool that can predict which patients are at higher risk after surgery.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most cases, doctors only identify POCD after symptoms start, such as confusion or memory issues — and by then, treatment and recovery become more challenging.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By using hospital data and machine learning models, we aim to predict POCD in advance, helping doctors provide early monitoring and support to improve patient outcomes.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922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ADF185-9FE6-A7A7-DAE6-8FB33B16A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Project Goals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37" name="Rectangle 2">
            <a:extLst>
              <a:ext uri="{FF2B5EF4-FFF2-40B4-BE49-F238E27FC236}">
                <a16:creationId xmlns:a16="http://schemas.microsoft.com/office/drawing/2014/main" id="{1B2E9E30-41E0-8231-90DB-F318454193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663474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7979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B86AA2DA-281A-4806-8977-D617AEAC8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64185774-6FC0-4B8D-A8DB-A88546889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59988" y="0"/>
            <a:ext cx="2632012" cy="6858000"/>
          </a:xfrm>
          <a:custGeom>
            <a:avLst/>
            <a:gdLst>
              <a:gd name="connsiteX0" fmla="*/ 932173 w 2632012"/>
              <a:gd name="connsiteY0" fmla="*/ 1512545 h 6858000"/>
              <a:gd name="connsiteX1" fmla="*/ 932462 w 2632012"/>
              <a:gd name="connsiteY1" fmla="*/ 1512581 h 6858000"/>
              <a:gd name="connsiteX2" fmla="*/ 932378 w 2632012"/>
              <a:gd name="connsiteY2" fmla="*/ 1512599 h 6858000"/>
              <a:gd name="connsiteX3" fmla="*/ 932173 w 2632012"/>
              <a:gd name="connsiteY3" fmla="*/ 1512545 h 6858000"/>
              <a:gd name="connsiteX4" fmla="*/ 1207569 w 2632012"/>
              <a:gd name="connsiteY4" fmla="*/ 0 h 6858000"/>
              <a:gd name="connsiteX5" fmla="*/ 2632012 w 2632012"/>
              <a:gd name="connsiteY5" fmla="*/ 0 h 6858000"/>
              <a:gd name="connsiteX6" fmla="*/ 2632012 w 2632012"/>
              <a:gd name="connsiteY6" fmla="*/ 6858000 h 6858000"/>
              <a:gd name="connsiteX7" fmla="*/ 13514 w 2632012"/>
              <a:gd name="connsiteY7" fmla="*/ 6858000 h 6858000"/>
              <a:gd name="connsiteX8" fmla="*/ 13170 w 2632012"/>
              <a:gd name="connsiteY8" fmla="*/ 6812829 h 6858000"/>
              <a:gd name="connsiteX9" fmla="*/ 20332 w 2632012"/>
              <a:gd name="connsiteY9" fmla="*/ 6760689 h 6858000"/>
              <a:gd name="connsiteX10" fmla="*/ 25596 w 2632012"/>
              <a:gd name="connsiteY10" fmla="*/ 6721251 h 6858000"/>
              <a:gd name="connsiteX11" fmla="*/ 22507 w 2632012"/>
              <a:gd name="connsiteY11" fmla="*/ 6650499 h 6858000"/>
              <a:gd name="connsiteX12" fmla="*/ 22444 w 2632012"/>
              <a:gd name="connsiteY12" fmla="*/ 6604241 h 6858000"/>
              <a:gd name="connsiteX13" fmla="*/ 31867 w 2632012"/>
              <a:gd name="connsiteY13" fmla="*/ 6559984 h 6858000"/>
              <a:gd name="connsiteX14" fmla="*/ 38635 w 2632012"/>
              <a:gd name="connsiteY14" fmla="*/ 6515473 h 6858000"/>
              <a:gd name="connsiteX15" fmla="*/ 38467 w 2632012"/>
              <a:gd name="connsiteY15" fmla="*/ 6463736 h 6858000"/>
              <a:gd name="connsiteX16" fmla="*/ 38052 w 2632012"/>
              <a:gd name="connsiteY16" fmla="*/ 6432794 h 6858000"/>
              <a:gd name="connsiteX17" fmla="*/ 80445 w 2632012"/>
              <a:gd name="connsiteY17" fmla="*/ 6301309 h 6858000"/>
              <a:gd name="connsiteX18" fmla="*/ 138157 w 2632012"/>
              <a:gd name="connsiteY18" fmla="*/ 6257030 h 6858000"/>
              <a:gd name="connsiteX19" fmla="*/ 170419 w 2632012"/>
              <a:gd name="connsiteY19" fmla="*/ 6171255 h 6858000"/>
              <a:gd name="connsiteX20" fmla="*/ 164027 w 2632012"/>
              <a:gd name="connsiteY20" fmla="*/ 6164357 h 6858000"/>
              <a:gd name="connsiteX21" fmla="*/ 213309 w 2632012"/>
              <a:gd name="connsiteY21" fmla="*/ 6109331 h 6858000"/>
              <a:gd name="connsiteX22" fmla="*/ 220409 w 2632012"/>
              <a:gd name="connsiteY22" fmla="*/ 6022287 h 6858000"/>
              <a:gd name="connsiteX23" fmla="*/ 183756 w 2632012"/>
              <a:gd name="connsiteY23" fmla="*/ 5808789 h 6858000"/>
              <a:gd name="connsiteX24" fmla="*/ 138134 w 2632012"/>
              <a:gd name="connsiteY24" fmla="*/ 5616065 h 6858000"/>
              <a:gd name="connsiteX25" fmla="*/ 276721 w 2632012"/>
              <a:gd name="connsiteY25" fmla="*/ 4162848 h 6858000"/>
              <a:gd name="connsiteX26" fmla="*/ 343082 w 2632012"/>
              <a:gd name="connsiteY26" fmla="*/ 3059377 h 6858000"/>
              <a:gd name="connsiteX27" fmla="*/ 357677 w 2632012"/>
              <a:gd name="connsiteY27" fmla="*/ 2548608 h 6858000"/>
              <a:gd name="connsiteX28" fmla="*/ 399465 w 2632012"/>
              <a:gd name="connsiteY28" fmla="*/ 2412506 h 6858000"/>
              <a:gd name="connsiteX29" fmla="*/ 446400 w 2632012"/>
              <a:gd name="connsiteY29" fmla="*/ 2252507 h 6858000"/>
              <a:gd name="connsiteX30" fmla="*/ 569515 w 2632012"/>
              <a:gd name="connsiteY30" fmla="*/ 2091909 h 6858000"/>
              <a:gd name="connsiteX31" fmla="*/ 638163 w 2632012"/>
              <a:gd name="connsiteY31" fmla="*/ 1994147 h 6858000"/>
              <a:gd name="connsiteX32" fmla="*/ 737312 w 2632012"/>
              <a:gd name="connsiteY32" fmla="*/ 1871408 h 6858000"/>
              <a:gd name="connsiteX33" fmla="*/ 788501 w 2632012"/>
              <a:gd name="connsiteY33" fmla="*/ 1793826 h 6858000"/>
              <a:gd name="connsiteX34" fmla="*/ 819432 w 2632012"/>
              <a:gd name="connsiteY34" fmla="*/ 1746824 h 6858000"/>
              <a:gd name="connsiteX35" fmla="*/ 843936 w 2632012"/>
              <a:gd name="connsiteY35" fmla="*/ 1697348 h 6858000"/>
              <a:gd name="connsiteX36" fmla="*/ 846526 w 2632012"/>
              <a:gd name="connsiteY36" fmla="*/ 1659754 h 6858000"/>
              <a:gd name="connsiteX37" fmla="*/ 873830 w 2632012"/>
              <a:gd name="connsiteY37" fmla="*/ 1628041 h 6858000"/>
              <a:gd name="connsiteX38" fmla="*/ 890626 w 2632012"/>
              <a:gd name="connsiteY38" fmla="*/ 1599883 h 6858000"/>
              <a:gd name="connsiteX39" fmla="*/ 921288 w 2632012"/>
              <a:gd name="connsiteY39" fmla="*/ 1579569 h 6858000"/>
              <a:gd name="connsiteX40" fmla="*/ 920756 w 2632012"/>
              <a:gd name="connsiteY40" fmla="*/ 1537369 h 6858000"/>
              <a:gd name="connsiteX41" fmla="*/ 946290 w 2632012"/>
              <a:gd name="connsiteY41" fmla="*/ 1514308 h 6858000"/>
              <a:gd name="connsiteX42" fmla="*/ 932462 w 2632012"/>
              <a:gd name="connsiteY42" fmla="*/ 1512581 h 6858000"/>
              <a:gd name="connsiteX43" fmla="*/ 940652 w 2632012"/>
              <a:gd name="connsiteY43" fmla="*/ 1510839 h 6858000"/>
              <a:gd name="connsiteX44" fmla="*/ 950739 w 2632012"/>
              <a:gd name="connsiteY44" fmla="*/ 1503635 h 6858000"/>
              <a:gd name="connsiteX45" fmla="*/ 966405 w 2632012"/>
              <a:gd name="connsiteY45" fmla="*/ 1439967 h 6858000"/>
              <a:gd name="connsiteX46" fmla="*/ 973516 w 2632012"/>
              <a:gd name="connsiteY46" fmla="*/ 1389073 h 6858000"/>
              <a:gd name="connsiteX47" fmla="*/ 986960 w 2632012"/>
              <a:gd name="connsiteY47" fmla="*/ 1351857 h 6858000"/>
              <a:gd name="connsiteX48" fmla="*/ 987761 w 2632012"/>
              <a:gd name="connsiteY48" fmla="*/ 1363479 h 6858000"/>
              <a:gd name="connsiteX49" fmla="*/ 989043 w 2632012"/>
              <a:gd name="connsiteY49" fmla="*/ 1346093 h 6858000"/>
              <a:gd name="connsiteX50" fmla="*/ 986960 w 2632012"/>
              <a:gd name="connsiteY50" fmla="*/ 1351857 h 6858000"/>
              <a:gd name="connsiteX51" fmla="*/ 985769 w 2632012"/>
              <a:gd name="connsiteY51" fmla="*/ 1334556 h 6858000"/>
              <a:gd name="connsiteX52" fmla="*/ 982507 w 2632012"/>
              <a:gd name="connsiteY52" fmla="*/ 1216698 h 6858000"/>
              <a:gd name="connsiteX53" fmla="*/ 984836 w 2632012"/>
              <a:gd name="connsiteY53" fmla="*/ 1082381 h 6858000"/>
              <a:gd name="connsiteX54" fmla="*/ 993140 w 2632012"/>
              <a:gd name="connsiteY54" fmla="*/ 1043366 h 6858000"/>
              <a:gd name="connsiteX55" fmla="*/ 995544 w 2632012"/>
              <a:gd name="connsiteY55" fmla="*/ 972540 h 6858000"/>
              <a:gd name="connsiteX56" fmla="*/ 1028500 w 2632012"/>
              <a:gd name="connsiteY56" fmla="*/ 923945 h 6858000"/>
              <a:gd name="connsiteX57" fmla="*/ 1022082 w 2632012"/>
              <a:gd name="connsiteY57" fmla="*/ 838835 h 6858000"/>
              <a:gd name="connsiteX58" fmla="*/ 1025925 w 2632012"/>
              <a:gd name="connsiteY58" fmla="*/ 787183 h 6858000"/>
              <a:gd name="connsiteX59" fmla="*/ 1027904 w 2632012"/>
              <a:gd name="connsiteY59" fmla="*/ 756272 h 6858000"/>
              <a:gd name="connsiteX60" fmla="*/ 1088796 w 2632012"/>
              <a:gd name="connsiteY60" fmla="*/ 641639 h 6858000"/>
              <a:gd name="connsiteX61" fmla="*/ 1164389 w 2632012"/>
              <a:gd name="connsiteY61" fmla="*/ 545140 h 6858000"/>
              <a:gd name="connsiteX62" fmla="*/ 1225321 w 2632012"/>
              <a:gd name="connsiteY62" fmla="*/ 413843 h 6858000"/>
              <a:gd name="connsiteX63" fmla="*/ 1241477 w 2632012"/>
              <a:gd name="connsiteY63" fmla="*/ 358607 h 6858000"/>
              <a:gd name="connsiteX64" fmla="*/ 1246119 w 2632012"/>
              <a:gd name="connsiteY64" fmla="*/ 254866 h 6858000"/>
              <a:gd name="connsiteX65" fmla="*/ 1266837 w 2632012"/>
              <a:gd name="connsiteY65" fmla="*/ 161517 h 6858000"/>
              <a:gd name="connsiteX66" fmla="*/ 1315021 w 2632012"/>
              <a:gd name="connsiteY66" fmla="*/ 54455 h 6858000"/>
              <a:gd name="connsiteX67" fmla="*/ 1319335 w 2632012"/>
              <a:gd name="connsiteY67" fmla="*/ 8880 h 6858000"/>
              <a:gd name="connsiteX68" fmla="*/ 1316402 w 2632012"/>
              <a:gd name="connsiteY68" fmla="*/ 852 h 6858000"/>
              <a:gd name="connsiteX0" fmla="*/ 932173 w 2632012"/>
              <a:gd name="connsiteY0" fmla="*/ 1512545 h 6858000"/>
              <a:gd name="connsiteX1" fmla="*/ 932462 w 2632012"/>
              <a:gd name="connsiteY1" fmla="*/ 1512581 h 6858000"/>
              <a:gd name="connsiteX2" fmla="*/ 932378 w 2632012"/>
              <a:gd name="connsiteY2" fmla="*/ 1512599 h 6858000"/>
              <a:gd name="connsiteX3" fmla="*/ 932173 w 2632012"/>
              <a:gd name="connsiteY3" fmla="*/ 1512545 h 6858000"/>
              <a:gd name="connsiteX4" fmla="*/ 1207569 w 2632012"/>
              <a:gd name="connsiteY4" fmla="*/ 0 h 6858000"/>
              <a:gd name="connsiteX5" fmla="*/ 2632012 w 2632012"/>
              <a:gd name="connsiteY5" fmla="*/ 0 h 6858000"/>
              <a:gd name="connsiteX6" fmla="*/ 2632012 w 2632012"/>
              <a:gd name="connsiteY6" fmla="*/ 6858000 h 6858000"/>
              <a:gd name="connsiteX7" fmla="*/ 13514 w 2632012"/>
              <a:gd name="connsiteY7" fmla="*/ 6858000 h 6858000"/>
              <a:gd name="connsiteX8" fmla="*/ 13170 w 2632012"/>
              <a:gd name="connsiteY8" fmla="*/ 6812829 h 6858000"/>
              <a:gd name="connsiteX9" fmla="*/ 20332 w 2632012"/>
              <a:gd name="connsiteY9" fmla="*/ 6760689 h 6858000"/>
              <a:gd name="connsiteX10" fmla="*/ 25596 w 2632012"/>
              <a:gd name="connsiteY10" fmla="*/ 6721251 h 6858000"/>
              <a:gd name="connsiteX11" fmla="*/ 22507 w 2632012"/>
              <a:gd name="connsiteY11" fmla="*/ 6650499 h 6858000"/>
              <a:gd name="connsiteX12" fmla="*/ 22444 w 2632012"/>
              <a:gd name="connsiteY12" fmla="*/ 6604241 h 6858000"/>
              <a:gd name="connsiteX13" fmla="*/ 31867 w 2632012"/>
              <a:gd name="connsiteY13" fmla="*/ 6559984 h 6858000"/>
              <a:gd name="connsiteX14" fmla="*/ 38635 w 2632012"/>
              <a:gd name="connsiteY14" fmla="*/ 6515473 h 6858000"/>
              <a:gd name="connsiteX15" fmla="*/ 38467 w 2632012"/>
              <a:gd name="connsiteY15" fmla="*/ 6463736 h 6858000"/>
              <a:gd name="connsiteX16" fmla="*/ 38052 w 2632012"/>
              <a:gd name="connsiteY16" fmla="*/ 6432794 h 6858000"/>
              <a:gd name="connsiteX17" fmla="*/ 80445 w 2632012"/>
              <a:gd name="connsiteY17" fmla="*/ 6301309 h 6858000"/>
              <a:gd name="connsiteX18" fmla="*/ 138157 w 2632012"/>
              <a:gd name="connsiteY18" fmla="*/ 6257030 h 6858000"/>
              <a:gd name="connsiteX19" fmla="*/ 170419 w 2632012"/>
              <a:gd name="connsiteY19" fmla="*/ 6171255 h 6858000"/>
              <a:gd name="connsiteX20" fmla="*/ 164027 w 2632012"/>
              <a:gd name="connsiteY20" fmla="*/ 6164357 h 6858000"/>
              <a:gd name="connsiteX21" fmla="*/ 213309 w 2632012"/>
              <a:gd name="connsiteY21" fmla="*/ 6109331 h 6858000"/>
              <a:gd name="connsiteX22" fmla="*/ 220409 w 2632012"/>
              <a:gd name="connsiteY22" fmla="*/ 6022287 h 6858000"/>
              <a:gd name="connsiteX23" fmla="*/ 183756 w 2632012"/>
              <a:gd name="connsiteY23" fmla="*/ 5808789 h 6858000"/>
              <a:gd name="connsiteX24" fmla="*/ 138134 w 2632012"/>
              <a:gd name="connsiteY24" fmla="*/ 5616065 h 6858000"/>
              <a:gd name="connsiteX25" fmla="*/ 276721 w 2632012"/>
              <a:gd name="connsiteY25" fmla="*/ 4162848 h 6858000"/>
              <a:gd name="connsiteX26" fmla="*/ 343082 w 2632012"/>
              <a:gd name="connsiteY26" fmla="*/ 3059377 h 6858000"/>
              <a:gd name="connsiteX27" fmla="*/ 369630 w 2632012"/>
              <a:gd name="connsiteY27" fmla="*/ 2692043 h 6858000"/>
              <a:gd name="connsiteX28" fmla="*/ 399465 w 2632012"/>
              <a:gd name="connsiteY28" fmla="*/ 2412506 h 6858000"/>
              <a:gd name="connsiteX29" fmla="*/ 446400 w 2632012"/>
              <a:gd name="connsiteY29" fmla="*/ 2252507 h 6858000"/>
              <a:gd name="connsiteX30" fmla="*/ 569515 w 2632012"/>
              <a:gd name="connsiteY30" fmla="*/ 2091909 h 6858000"/>
              <a:gd name="connsiteX31" fmla="*/ 638163 w 2632012"/>
              <a:gd name="connsiteY31" fmla="*/ 1994147 h 6858000"/>
              <a:gd name="connsiteX32" fmla="*/ 737312 w 2632012"/>
              <a:gd name="connsiteY32" fmla="*/ 1871408 h 6858000"/>
              <a:gd name="connsiteX33" fmla="*/ 788501 w 2632012"/>
              <a:gd name="connsiteY33" fmla="*/ 1793826 h 6858000"/>
              <a:gd name="connsiteX34" fmla="*/ 819432 w 2632012"/>
              <a:gd name="connsiteY34" fmla="*/ 1746824 h 6858000"/>
              <a:gd name="connsiteX35" fmla="*/ 843936 w 2632012"/>
              <a:gd name="connsiteY35" fmla="*/ 1697348 h 6858000"/>
              <a:gd name="connsiteX36" fmla="*/ 846526 w 2632012"/>
              <a:gd name="connsiteY36" fmla="*/ 1659754 h 6858000"/>
              <a:gd name="connsiteX37" fmla="*/ 873830 w 2632012"/>
              <a:gd name="connsiteY37" fmla="*/ 1628041 h 6858000"/>
              <a:gd name="connsiteX38" fmla="*/ 890626 w 2632012"/>
              <a:gd name="connsiteY38" fmla="*/ 1599883 h 6858000"/>
              <a:gd name="connsiteX39" fmla="*/ 921288 w 2632012"/>
              <a:gd name="connsiteY39" fmla="*/ 1579569 h 6858000"/>
              <a:gd name="connsiteX40" fmla="*/ 920756 w 2632012"/>
              <a:gd name="connsiteY40" fmla="*/ 1537369 h 6858000"/>
              <a:gd name="connsiteX41" fmla="*/ 946290 w 2632012"/>
              <a:gd name="connsiteY41" fmla="*/ 1514308 h 6858000"/>
              <a:gd name="connsiteX42" fmla="*/ 932462 w 2632012"/>
              <a:gd name="connsiteY42" fmla="*/ 1512581 h 6858000"/>
              <a:gd name="connsiteX43" fmla="*/ 940652 w 2632012"/>
              <a:gd name="connsiteY43" fmla="*/ 1510839 h 6858000"/>
              <a:gd name="connsiteX44" fmla="*/ 950739 w 2632012"/>
              <a:gd name="connsiteY44" fmla="*/ 1503635 h 6858000"/>
              <a:gd name="connsiteX45" fmla="*/ 966405 w 2632012"/>
              <a:gd name="connsiteY45" fmla="*/ 1439967 h 6858000"/>
              <a:gd name="connsiteX46" fmla="*/ 973516 w 2632012"/>
              <a:gd name="connsiteY46" fmla="*/ 1389073 h 6858000"/>
              <a:gd name="connsiteX47" fmla="*/ 986960 w 2632012"/>
              <a:gd name="connsiteY47" fmla="*/ 1351857 h 6858000"/>
              <a:gd name="connsiteX48" fmla="*/ 987761 w 2632012"/>
              <a:gd name="connsiteY48" fmla="*/ 1363479 h 6858000"/>
              <a:gd name="connsiteX49" fmla="*/ 989043 w 2632012"/>
              <a:gd name="connsiteY49" fmla="*/ 1346093 h 6858000"/>
              <a:gd name="connsiteX50" fmla="*/ 986960 w 2632012"/>
              <a:gd name="connsiteY50" fmla="*/ 1351857 h 6858000"/>
              <a:gd name="connsiteX51" fmla="*/ 985769 w 2632012"/>
              <a:gd name="connsiteY51" fmla="*/ 1334556 h 6858000"/>
              <a:gd name="connsiteX52" fmla="*/ 982507 w 2632012"/>
              <a:gd name="connsiteY52" fmla="*/ 1216698 h 6858000"/>
              <a:gd name="connsiteX53" fmla="*/ 984836 w 2632012"/>
              <a:gd name="connsiteY53" fmla="*/ 1082381 h 6858000"/>
              <a:gd name="connsiteX54" fmla="*/ 993140 w 2632012"/>
              <a:gd name="connsiteY54" fmla="*/ 1043366 h 6858000"/>
              <a:gd name="connsiteX55" fmla="*/ 995544 w 2632012"/>
              <a:gd name="connsiteY55" fmla="*/ 972540 h 6858000"/>
              <a:gd name="connsiteX56" fmla="*/ 1028500 w 2632012"/>
              <a:gd name="connsiteY56" fmla="*/ 923945 h 6858000"/>
              <a:gd name="connsiteX57" fmla="*/ 1022082 w 2632012"/>
              <a:gd name="connsiteY57" fmla="*/ 838835 h 6858000"/>
              <a:gd name="connsiteX58" fmla="*/ 1025925 w 2632012"/>
              <a:gd name="connsiteY58" fmla="*/ 787183 h 6858000"/>
              <a:gd name="connsiteX59" fmla="*/ 1027904 w 2632012"/>
              <a:gd name="connsiteY59" fmla="*/ 756272 h 6858000"/>
              <a:gd name="connsiteX60" fmla="*/ 1088796 w 2632012"/>
              <a:gd name="connsiteY60" fmla="*/ 641639 h 6858000"/>
              <a:gd name="connsiteX61" fmla="*/ 1164389 w 2632012"/>
              <a:gd name="connsiteY61" fmla="*/ 545140 h 6858000"/>
              <a:gd name="connsiteX62" fmla="*/ 1225321 w 2632012"/>
              <a:gd name="connsiteY62" fmla="*/ 413843 h 6858000"/>
              <a:gd name="connsiteX63" fmla="*/ 1241477 w 2632012"/>
              <a:gd name="connsiteY63" fmla="*/ 358607 h 6858000"/>
              <a:gd name="connsiteX64" fmla="*/ 1246119 w 2632012"/>
              <a:gd name="connsiteY64" fmla="*/ 254866 h 6858000"/>
              <a:gd name="connsiteX65" fmla="*/ 1266837 w 2632012"/>
              <a:gd name="connsiteY65" fmla="*/ 161517 h 6858000"/>
              <a:gd name="connsiteX66" fmla="*/ 1315021 w 2632012"/>
              <a:gd name="connsiteY66" fmla="*/ 54455 h 6858000"/>
              <a:gd name="connsiteX67" fmla="*/ 1319335 w 2632012"/>
              <a:gd name="connsiteY67" fmla="*/ 8880 h 6858000"/>
              <a:gd name="connsiteX68" fmla="*/ 1316402 w 2632012"/>
              <a:gd name="connsiteY68" fmla="*/ 852 h 6858000"/>
              <a:gd name="connsiteX69" fmla="*/ 1207569 w 2632012"/>
              <a:gd name="connsiteY69" fmla="*/ 0 h 6858000"/>
              <a:gd name="connsiteX0" fmla="*/ 932173 w 2632012"/>
              <a:gd name="connsiteY0" fmla="*/ 1512545 h 6858000"/>
              <a:gd name="connsiteX1" fmla="*/ 932462 w 2632012"/>
              <a:gd name="connsiteY1" fmla="*/ 1512581 h 6858000"/>
              <a:gd name="connsiteX2" fmla="*/ 932378 w 2632012"/>
              <a:gd name="connsiteY2" fmla="*/ 1512599 h 6858000"/>
              <a:gd name="connsiteX3" fmla="*/ 932173 w 2632012"/>
              <a:gd name="connsiteY3" fmla="*/ 1512545 h 6858000"/>
              <a:gd name="connsiteX4" fmla="*/ 1207569 w 2632012"/>
              <a:gd name="connsiteY4" fmla="*/ 0 h 6858000"/>
              <a:gd name="connsiteX5" fmla="*/ 2632012 w 2632012"/>
              <a:gd name="connsiteY5" fmla="*/ 0 h 6858000"/>
              <a:gd name="connsiteX6" fmla="*/ 2632012 w 2632012"/>
              <a:gd name="connsiteY6" fmla="*/ 6858000 h 6858000"/>
              <a:gd name="connsiteX7" fmla="*/ 13514 w 2632012"/>
              <a:gd name="connsiteY7" fmla="*/ 6858000 h 6858000"/>
              <a:gd name="connsiteX8" fmla="*/ 13170 w 2632012"/>
              <a:gd name="connsiteY8" fmla="*/ 6812829 h 6858000"/>
              <a:gd name="connsiteX9" fmla="*/ 20332 w 2632012"/>
              <a:gd name="connsiteY9" fmla="*/ 6760689 h 6858000"/>
              <a:gd name="connsiteX10" fmla="*/ 25596 w 2632012"/>
              <a:gd name="connsiteY10" fmla="*/ 6721251 h 6858000"/>
              <a:gd name="connsiteX11" fmla="*/ 22507 w 2632012"/>
              <a:gd name="connsiteY11" fmla="*/ 6650499 h 6858000"/>
              <a:gd name="connsiteX12" fmla="*/ 22444 w 2632012"/>
              <a:gd name="connsiteY12" fmla="*/ 6604241 h 6858000"/>
              <a:gd name="connsiteX13" fmla="*/ 31867 w 2632012"/>
              <a:gd name="connsiteY13" fmla="*/ 6559984 h 6858000"/>
              <a:gd name="connsiteX14" fmla="*/ 38635 w 2632012"/>
              <a:gd name="connsiteY14" fmla="*/ 6515473 h 6858000"/>
              <a:gd name="connsiteX15" fmla="*/ 38467 w 2632012"/>
              <a:gd name="connsiteY15" fmla="*/ 6463736 h 6858000"/>
              <a:gd name="connsiteX16" fmla="*/ 38052 w 2632012"/>
              <a:gd name="connsiteY16" fmla="*/ 6432794 h 6858000"/>
              <a:gd name="connsiteX17" fmla="*/ 80445 w 2632012"/>
              <a:gd name="connsiteY17" fmla="*/ 6301309 h 6858000"/>
              <a:gd name="connsiteX18" fmla="*/ 138157 w 2632012"/>
              <a:gd name="connsiteY18" fmla="*/ 6257030 h 6858000"/>
              <a:gd name="connsiteX19" fmla="*/ 170419 w 2632012"/>
              <a:gd name="connsiteY19" fmla="*/ 6171255 h 6858000"/>
              <a:gd name="connsiteX20" fmla="*/ 164027 w 2632012"/>
              <a:gd name="connsiteY20" fmla="*/ 6164357 h 6858000"/>
              <a:gd name="connsiteX21" fmla="*/ 213309 w 2632012"/>
              <a:gd name="connsiteY21" fmla="*/ 6109331 h 6858000"/>
              <a:gd name="connsiteX22" fmla="*/ 220409 w 2632012"/>
              <a:gd name="connsiteY22" fmla="*/ 6022287 h 6858000"/>
              <a:gd name="connsiteX23" fmla="*/ 183756 w 2632012"/>
              <a:gd name="connsiteY23" fmla="*/ 5808789 h 6858000"/>
              <a:gd name="connsiteX24" fmla="*/ 138134 w 2632012"/>
              <a:gd name="connsiteY24" fmla="*/ 5616065 h 6858000"/>
              <a:gd name="connsiteX25" fmla="*/ 276721 w 2632012"/>
              <a:gd name="connsiteY25" fmla="*/ 4162848 h 6858000"/>
              <a:gd name="connsiteX26" fmla="*/ 343082 w 2632012"/>
              <a:gd name="connsiteY26" fmla="*/ 3059377 h 6858000"/>
              <a:gd name="connsiteX27" fmla="*/ 369630 w 2632012"/>
              <a:gd name="connsiteY27" fmla="*/ 2692043 h 6858000"/>
              <a:gd name="connsiteX28" fmla="*/ 435324 w 2632012"/>
              <a:gd name="connsiteY28" fmla="*/ 2520083 h 6858000"/>
              <a:gd name="connsiteX29" fmla="*/ 446400 w 2632012"/>
              <a:gd name="connsiteY29" fmla="*/ 2252507 h 6858000"/>
              <a:gd name="connsiteX30" fmla="*/ 569515 w 2632012"/>
              <a:gd name="connsiteY30" fmla="*/ 2091909 h 6858000"/>
              <a:gd name="connsiteX31" fmla="*/ 638163 w 2632012"/>
              <a:gd name="connsiteY31" fmla="*/ 1994147 h 6858000"/>
              <a:gd name="connsiteX32" fmla="*/ 737312 w 2632012"/>
              <a:gd name="connsiteY32" fmla="*/ 1871408 h 6858000"/>
              <a:gd name="connsiteX33" fmla="*/ 788501 w 2632012"/>
              <a:gd name="connsiteY33" fmla="*/ 1793826 h 6858000"/>
              <a:gd name="connsiteX34" fmla="*/ 819432 w 2632012"/>
              <a:gd name="connsiteY34" fmla="*/ 1746824 h 6858000"/>
              <a:gd name="connsiteX35" fmla="*/ 843936 w 2632012"/>
              <a:gd name="connsiteY35" fmla="*/ 1697348 h 6858000"/>
              <a:gd name="connsiteX36" fmla="*/ 846526 w 2632012"/>
              <a:gd name="connsiteY36" fmla="*/ 1659754 h 6858000"/>
              <a:gd name="connsiteX37" fmla="*/ 873830 w 2632012"/>
              <a:gd name="connsiteY37" fmla="*/ 1628041 h 6858000"/>
              <a:gd name="connsiteX38" fmla="*/ 890626 w 2632012"/>
              <a:gd name="connsiteY38" fmla="*/ 1599883 h 6858000"/>
              <a:gd name="connsiteX39" fmla="*/ 921288 w 2632012"/>
              <a:gd name="connsiteY39" fmla="*/ 1579569 h 6858000"/>
              <a:gd name="connsiteX40" fmla="*/ 920756 w 2632012"/>
              <a:gd name="connsiteY40" fmla="*/ 1537369 h 6858000"/>
              <a:gd name="connsiteX41" fmla="*/ 946290 w 2632012"/>
              <a:gd name="connsiteY41" fmla="*/ 1514308 h 6858000"/>
              <a:gd name="connsiteX42" fmla="*/ 932462 w 2632012"/>
              <a:gd name="connsiteY42" fmla="*/ 1512581 h 6858000"/>
              <a:gd name="connsiteX43" fmla="*/ 940652 w 2632012"/>
              <a:gd name="connsiteY43" fmla="*/ 1510839 h 6858000"/>
              <a:gd name="connsiteX44" fmla="*/ 950739 w 2632012"/>
              <a:gd name="connsiteY44" fmla="*/ 1503635 h 6858000"/>
              <a:gd name="connsiteX45" fmla="*/ 966405 w 2632012"/>
              <a:gd name="connsiteY45" fmla="*/ 1439967 h 6858000"/>
              <a:gd name="connsiteX46" fmla="*/ 973516 w 2632012"/>
              <a:gd name="connsiteY46" fmla="*/ 1389073 h 6858000"/>
              <a:gd name="connsiteX47" fmla="*/ 986960 w 2632012"/>
              <a:gd name="connsiteY47" fmla="*/ 1351857 h 6858000"/>
              <a:gd name="connsiteX48" fmla="*/ 987761 w 2632012"/>
              <a:gd name="connsiteY48" fmla="*/ 1363479 h 6858000"/>
              <a:gd name="connsiteX49" fmla="*/ 989043 w 2632012"/>
              <a:gd name="connsiteY49" fmla="*/ 1346093 h 6858000"/>
              <a:gd name="connsiteX50" fmla="*/ 986960 w 2632012"/>
              <a:gd name="connsiteY50" fmla="*/ 1351857 h 6858000"/>
              <a:gd name="connsiteX51" fmla="*/ 985769 w 2632012"/>
              <a:gd name="connsiteY51" fmla="*/ 1334556 h 6858000"/>
              <a:gd name="connsiteX52" fmla="*/ 982507 w 2632012"/>
              <a:gd name="connsiteY52" fmla="*/ 1216698 h 6858000"/>
              <a:gd name="connsiteX53" fmla="*/ 984836 w 2632012"/>
              <a:gd name="connsiteY53" fmla="*/ 1082381 h 6858000"/>
              <a:gd name="connsiteX54" fmla="*/ 993140 w 2632012"/>
              <a:gd name="connsiteY54" fmla="*/ 1043366 h 6858000"/>
              <a:gd name="connsiteX55" fmla="*/ 995544 w 2632012"/>
              <a:gd name="connsiteY55" fmla="*/ 972540 h 6858000"/>
              <a:gd name="connsiteX56" fmla="*/ 1028500 w 2632012"/>
              <a:gd name="connsiteY56" fmla="*/ 923945 h 6858000"/>
              <a:gd name="connsiteX57" fmla="*/ 1022082 w 2632012"/>
              <a:gd name="connsiteY57" fmla="*/ 838835 h 6858000"/>
              <a:gd name="connsiteX58" fmla="*/ 1025925 w 2632012"/>
              <a:gd name="connsiteY58" fmla="*/ 787183 h 6858000"/>
              <a:gd name="connsiteX59" fmla="*/ 1027904 w 2632012"/>
              <a:gd name="connsiteY59" fmla="*/ 756272 h 6858000"/>
              <a:gd name="connsiteX60" fmla="*/ 1088796 w 2632012"/>
              <a:gd name="connsiteY60" fmla="*/ 641639 h 6858000"/>
              <a:gd name="connsiteX61" fmla="*/ 1164389 w 2632012"/>
              <a:gd name="connsiteY61" fmla="*/ 545140 h 6858000"/>
              <a:gd name="connsiteX62" fmla="*/ 1225321 w 2632012"/>
              <a:gd name="connsiteY62" fmla="*/ 413843 h 6858000"/>
              <a:gd name="connsiteX63" fmla="*/ 1241477 w 2632012"/>
              <a:gd name="connsiteY63" fmla="*/ 358607 h 6858000"/>
              <a:gd name="connsiteX64" fmla="*/ 1246119 w 2632012"/>
              <a:gd name="connsiteY64" fmla="*/ 254866 h 6858000"/>
              <a:gd name="connsiteX65" fmla="*/ 1266837 w 2632012"/>
              <a:gd name="connsiteY65" fmla="*/ 161517 h 6858000"/>
              <a:gd name="connsiteX66" fmla="*/ 1315021 w 2632012"/>
              <a:gd name="connsiteY66" fmla="*/ 54455 h 6858000"/>
              <a:gd name="connsiteX67" fmla="*/ 1319335 w 2632012"/>
              <a:gd name="connsiteY67" fmla="*/ 8880 h 6858000"/>
              <a:gd name="connsiteX68" fmla="*/ 1316402 w 2632012"/>
              <a:gd name="connsiteY68" fmla="*/ 852 h 6858000"/>
              <a:gd name="connsiteX69" fmla="*/ 1207569 w 2632012"/>
              <a:gd name="connsiteY69" fmla="*/ 0 h 6858000"/>
              <a:gd name="connsiteX0" fmla="*/ 932173 w 2632012"/>
              <a:gd name="connsiteY0" fmla="*/ 1512545 h 6858000"/>
              <a:gd name="connsiteX1" fmla="*/ 932462 w 2632012"/>
              <a:gd name="connsiteY1" fmla="*/ 1512581 h 6858000"/>
              <a:gd name="connsiteX2" fmla="*/ 932378 w 2632012"/>
              <a:gd name="connsiteY2" fmla="*/ 1512599 h 6858000"/>
              <a:gd name="connsiteX3" fmla="*/ 932173 w 2632012"/>
              <a:gd name="connsiteY3" fmla="*/ 1512545 h 6858000"/>
              <a:gd name="connsiteX4" fmla="*/ 1207569 w 2632012"/>
              <a:gd name="connsiteY4" fmla="*/ 0 h 6858000"/>
              <a:gd name="connsiteX5" fmla="*/ 2632012 w 2632012"/>
              <a:gd name="connsiteY5" fmla="*/ 0 h 6858000"/>
              <a:gd name="connsiteX6" fmla="*/ 2632012 w 2632012"/>
              <a:gd name="connsiteY6" fmla="*/ 6858000 h 6858000"/>
              <a:gd name="connsiteX7" fmla="*/ 13514 w 2632012"/>
              <a:gd name="connsiteY7" fmla="*/ 6858000 h 6858000"/>
              <a:gd name="connsiteX8" fmla="*/ 13170 w 2632012"/>
              <a:gd name="connsiteY8" fmla="*/ 6812829 h 6858000"/>
              <a:gd name="connsiteX9" fmla="*/ 20332 w 2632012"/>
              <a:gd name="connsiteY9" fmla="*/ 6760689 h 6858000"/>
              <a:gd name="connsiteX10" fmla="*/ 25596 w 2632012"/>
              <a:gd name="connsiteY10" fmla="*/ 6721251 h 6858000"/>
              <a:gd name="connsiteX11" fmla="*/ 22507 w 2632012"/>
              <a:gd name="connsiteY11" fmla="*/ 6650499 h 6858000"/>
              <a:gd name="connsiteX12" fmla="*/ 22444 w 2632012"/>
              <a:gd name="connsiteY12" fmla="*/ 6604241 h 6858000"/>
              <a:gd name="connsiteX13" fmla="*/ 31867 w 2632012"/>
              <a:gd name="connsiteY13" fmla="*/ 6559984 h 6858000"/>
              <a:gd name="connsiteX14" fmla="*/ 38635 w 2632012"/>
              <a:gd name="connsiteY14" fmla="*/ 6515473 h 6858000"/>
              <a:gd name="connsiteX15" fmla="*/ 38467 w 2632012"/>
              <a:gd name="connsiteY15" fmla="*/ 6463736 h 6858000"/>
              <a:gd name="connsiteX16" fmla="*/ 38052 w 2632012"/>
              <a:gd name="connsiteY16" fmla="*/ 6432794 h 6858000"/>
              <a:gd name="connsiteX17" fmla="*/ 80445 w 2632012"/>
              <a:gd name="connsiteY17" fmla="*/ 6301309 h 6858000"/>
              <a:gd name="connsiteX18" fmla="*/ 138157 w 2632012"/>
              <a:gd name="connsiteY18" fmla="*/ 6257030 h 6858000"/>
              <a:gd name="connsiteX19" fmla="*/ 170419 w 2632012"/>
              <a:gd name="connsiteY19" fmla="*/ 6171255 h 6858000"/>
              <a:gd name="connsiteX20" fmla="*/ 164027 w 2632012"/>
              <a:gd name="connsiteY20" fmla="*/ 6164357 h 6858000"/>
              <a:gd name="connsiteX21" fmla="*/ 213309 w 2632012"/>
              <a:gd name="connsiteY21" fmla="*/ 6109331 h 6858000"/>
              <a:gd name="connsiteX22" fmla="*/ 220409 w 2632012"/>
              <a:gd name="connsiteY22" fmla="*/ 6022287 h 6858000"/>
              <a:gd name="connsiteX23" fmla="*/ 183756 w 2632012"/>
              <a:gd name="connsiteY23" fmla="*/ 5808789 h 6858000"/>
              <a:gd name="connsiteX24" fmla="*/ 138134 w 2632012"/>
              <a:gd name="connsiteY24" fmla="*/ 5616065 h 6858000"/>
              <a:gd name="connsiteX25" fmla="*/ 276721 w 2632012"/>
              <a:gd name="connsiteY25" fmla="*/ 4162848 h 6858000"/>
              <a:gd name="connsiteX26" fmla="*/ 343082 w 2632012"/>
              <a:gd name="connsiteY26" fmla="*/ 3059377 h 6858000"/>
              <a:gd name="connsiteX27" fmla="*/ 369630 w 2632012"/>
              <a:gd name="connsiteY27" fmla="*/ 2692043 h 6858000"/>
              <a:gd name="connsiteX28" fmla="*/ 435324 w 2632012"/>
              <a:gd name="connsiteY28" fmla="*/ 2520083 h 6858000"/>
              <a:gd name="connsiteX29" fmla="*/ 482259 w 2632012"/>
              <a:gd name="connsiteY29" fmla="*/ 2336178 h 6858000"/>
              <a:gd name="connsiteX30" fmla="*/ 569515 w 2632012"/>
              <a:gd name="connsiteY30" fmla="*/ 2091909 h 6858000"/>
              <a:gd name="connsiteX31" fmla="*/ 638163 w 2632012"/>
              <a:gd name="connsiteY31" fmla="*/ 1994147 h 6858000"/>
              <a:gd name="connsiteX32" fmla="*/ 737312 w 2632012"/>
              <a:gd name="connsiteY32" fmla="*/ 1871408 h 6858000"/>
              <a:gd name="connsiteX33" fmla="*/ 788501 w 2632012"/>
              <a:gd name="connsiteY33" fmla="*/ 1793826 h 6858000"/>
              <a:gd name="connsiteX34" fmla="*/ 819432 w 2632012"/>
              <a:gd name="connsiteY34" fmla="*/ 1746824 h 6858000"/>
              <a:gd name="connsiteX35" fmla="*/ 843936 w 2632012"/>
              <a:gd name="connsiteY35" fmla="*/ 1697348 h 6858000"/>
              <a:gd name="connsiteX36" fmla="*/ 846526 w 2632012"/>
              <a:gd name="connsiteY36" fmla="*/ 1659754 h 6858000"/>
              <a:gd name="connsiteX37" fmla="*/ 873830 w 2632012"/>
              <a:gd name="connsiteY37" fmla="*/ 1628041 h 6858000"/>
              <a:gd name="connsiteX38" fmla="*/ 890626 w 2632012"/>
              <a:gd name="connsiteY38" fmla="*/ 1599883 h 6858000"/>
              <a:gd name="connsiteX39" fmla="*/ 921288 w 2632012"/>
              <a:gd name="connsiteY39" fmla="*/ 1579569 h 6858000"/>
              <a:gd name="connsiteX40" fmla="*/ 920756 w 2632012"/>
              <a:gd name="connsiteY40" fmla="*/ 1537369 h 6858000"/>
              <a:gd name="connsiteX41" fmla="*/ 946290 w 2632012"/>
              <a:gd name="connsiteY41" fmla="*/ 1514308 h 6858000"/>
              <a:gd name="connsiteX42" fmla="*/ 932462 w 2632012"/>
              <a:gd name="connsiteY42" fmla="*/ 1512581 h 6858000"/>
              <a:gd name="connsiteX43" fmla="*/ 940652 w 2632012"/>
              <a:gd name="connsiteY43" fmla="*/ 1510839 h 6858000"/>
              <a:gd name="connsiteX44" fmla="*/ 950739 w 2632012"/>
              <a:gd name="connsiteY44" fmla="*/ 1503635 h 6858000"/>
              <a:gd name="connsiteX45" fmla="*/ 966405 w 2632012"/>
              <a:gd name="connsiteY45" fmla="*/ 1439967 h 6858000"/>
              <a:gd name="connsiteX46" fmla="*/ 973516 w 2632012"/>
              <a:gd name="connsiteY46" fmla="*/ 1389073 h 6858000"/>
              <a:gd name="connsiteX47" fmla="*/ 986960 w 2632012"/>
              <a:gd name="connsiteY47" fmla="*/ 1351857 h 6858000"/>
              <a:gd name="connsiteX48" fmla="*/ 987761 w 2632012"/>
              <a:gd name="connsiteY48" fmla="*/ 1363479 h 6858000"/>
              <a:gd name="connsiteX49" fmla="*/ 989043 w 2632012"/>
              <a:gd name="connsiteY49" fmla="*/ 1346093 h 6858000"/>
              <a:gd name="connsiteX50" fmla="*/ 986960 w 2632012"/>
              <a:gd name="connsiteY50" fmla="*/ 1351857 h 6858000"/>
              <a:gd name="connsiteX51" fmla="*/ 985769 w 2632012"/>
              <a:gd name="connsiteY51" fmla="*/ 1334556 h 6858000"/>
              <a:gd name="connsiteX52" fmla="*/ 982507 w 2632012"/>
              <a:gd name="connsiteY52" fmla="*/ 1216698 h 6858000"/>
              <a:gd name="connsiteX53" fmla="*/ 984836 w 2632012"/>
              <a:gd name="connsiteY53" fmla="*/ 1082381 h 6858000"/>
              <a:gd name="connsiteX54" fmla="*/ 993140 w 2632012"/>
              <a:gd name="connsiteY54" fmla="*/ 1043366 h 6858000"/>
              <a:gd name="connsiteX55" fmla="*/ 995544 w 2632012"/>
              <a:gd name="connsiteY55" fmla="*/ 972540 h 6858000"/>
              <a:gd name="connsiteX56" fmla="*/ 1028500 w 2632012"/>
              <a:gd name="connsiteY56" fmla="*/ 923945 h 6858000"/>
              <a:gd name="connsiteX57" fmla="*/ 1022082 w 2632012"/>
              <a:gd name="connsiteY57" fmla="*/ 838835 h 6858000"/>
              <a:gd name="connsiteX58" fmla="*/ 1025925 w 2632012"/>
              <a:gd name="connsiteY58" fmla="*/ 787183 h 6858000"/>
              <a:gd name="connsiteX59" fmla="*/ 1027904 w 2632012"/>
              <a:gd name="connsiteY59" fmla="*/ 756272 h 6858000"/>
              <a:gd name="connsiteX60" fmla="*/ 1088796 w 2632012"/>
              <a:gd name="connsiteY60" fmla="*/ 641639 h 6858000"/>
              <a:gd name="connsiteX61" fmla="*/ 1164389 w 2632012"/>
              <a:gd name="connsiteY61" fmla="*/ 545140 h 6858000"/>
              <a:gd name="connsiteX62" fmla="*/ 1225321 w 2632012"/>
              <a:gd name="connsiteY62" fmla="*/ 413843 h 6858000"/>
              <a:gd name="connsiteX63" fmla="*/ 1241477 w 2632012"/>
              <a:gd name="connsiteY63" fmla="*/ 358607 h 6858000"/>
              <a:gd name="connsiteX64" fmla="*/ 1246119 w 2632012"/>
              <a:gd name="connsiteY64" fmla="*/ 254866 h 6858000"/>
              <a:gd name="connsiteX65" fmla="*/ 1266837 w 2632012"/>
              <a:gd name="connsiteY65" fmla="*/ 161517 h 6858000"/>
              <a:gd name="connsiteX66" fmla="*/ 1315021 w 2632012"/>
              <a:gd name="connsiteY66" fmla="*/ 54455 h 6858000"/>
              <a:gd name="connsiteX67" fmla="*/ 1319335 w 2632012"/>
              <a:gd name="connsiteY67" fmla="*/ 8880 h 6858000"/>
              <a:gd name="connsiteX68" fmla="*/ 1316402 w 2632012"/>
              <a:gd name="connsiteY68" fmla="*/ 852 h 6858000"/>
              <a:gd name="connsiteX69" fmla="*/ 1207569 w 2632012"/>
              <a:gd name="connsiteY69" fmla="*/ 0 h 6858000"/>
              <a:gd name="connsiteX0" fmla="*/ 932173 w 2632012"/>
              <a:gd name="connsiteY0" fmla="*/ 1512545 h 6858000"/>
              <a:gd name="connsiteX1" fmla="*/ 932462 w 2632012"/>
              <a:gd name="connsiteY1" fmla="*/ 1512581 h 6858000"/>
              <a:gd name="connsiteX2" fmla="*/ 932378 w 2632012"/>
              <a:gd name="connsiteY2" fmla="*/ 1512599 h 6858000"/>
              <a:gd name="connsiteX3" fmla="*/ 932173 w 2632012"/>
              <a:gd name="connsiteY3" fmla="*/ 1512545 h 6858000"/>
              <a:gd name="connsiteX4" fmla="*/ 1207569 w 2632012"/>
              <a:gd name="connsiteY4" fmla="*/ 0 h 6858000"/>
              <a:gd name="connsiteX5" fmla="*/ 2632012 w 2632012"/>
              <a:gd name="connsiteY5" fmla="*/ 0 h 6858000"/>
              <a:gd name="connsiteX6" fmla="*/ 2632012 w 2632012"/>
              <a:gd name="connsiteY6" fmla="*/ 6858000 h 6858000"/>
              <a:gd name="connsiteX7" fmla="*/ 13514 w 2632012"/>
              <a:gd name="connsiteY7" fmla="*/ 6858000 h 6858000"/>
              <a:gd name="connsiteX8" fmla="*/ 13170 w 2632012"/>
              <a:gd name="connsiteY8" fmla="*/ 6812829 h 6858000"/>
              <a:gd name="connsiteX9" fmla="*/ 20332 w 2632012"/>
              <a:gd name="connsiteY9" fmla="*/ 6760689 h 6858000"/>
              <a:gd name="connsiteX10" fmla="*/ 25596 w 2632012"/>
              <a:gd name="connsiteY10" fmla="*/ 6721251 h 6858000"/>
              <a:gd name="connsiteX11" fmla="*/ 22507 w 2632012"/>
              <a:gd name="connsiteY11" fmla="*/ 6650499 h 6858000"/>
              <a:gd name="connsiteX12" fmla="*/ 22444 w 2632012"/>
              <a:gd name="connsiteY12" fmla="*/ 6604241 h 6858000"/>
              <a:gd name="connsiteX13" fmla="*/ 31867 w 2632012"/>
              <a:gd name="connsiteY13" fmla="*/ 6559984 h 6858000"/>
              <a:gd name="connsiteX14" fmla="*/ 38635 w 2632012"/>
              <a:gd name="connsiteY14" fmla="*/ 6515473 h 6858000"/>
              <a:gd name="connsiteX15" fmla="*/ 38467 w 2632012"/>
              <a:gd name="connsiteY15" fmla="*/ 6463736 h 6858000"/>
              <a:gd name="connsiteX16" fmla="*/ 38052 w 2632012"/>
              <a:gd name="connsiteY16" fmla="*/ 6432794 h 6858000"/>
              <a:gd name="connsiteX17" fmla="*/ 80445 w 2632012"/>
              <a:gd name="connsiteY17" fmla="*/ 6301309 h 6858000"/>
              <a:gd name="connsiteX18" fmla="*/ 138157 w 2632012"/>
              <a:gd name="connsiteY18" fmla="*/ 6257030 h 6858000"/>
              <a:gd name="connsiteX19" fmla="*/ 170419 w 2632012"/>
              <a:gd name="connsiteY19" fmla="*/ 6171255 h 6858000"/>
              <a:gd name="connsiteX20" fmla="*/ 164027 w 2632012"/>
              <a:gd name="connsiteY20" fmla="*/ 6164357 h 6858000"/>
              <a:gd name="connsiteX21" fmla="*/ 213309 w 2632012"/>
              <a:gd name="connsiteY21" fmla="*/ 6109331 h 6858000"/>
              <a:gd name="connsiteX22" fmla="*/ 220409 w 2632012"/>
              <a:gd name="connsiteY22" fmla="*/ 6022287 h 6858000"/>
              <a:gd name="connsiteX23" fmla="*/ 183756 w 2632012"/>
              <a:gd name="connsiteY23" fmla="*/ 5808789 h 6858000"/>
              <a:gd name="connsiteX24" fmla="*/ 245711 w 2632012"/>
              <a:gd name="connsiteY24" fmla="*/ 5066230 h 6858000"/>
              <a:gd name="connsiteX25" fmla="*/ 276721 w 2632012"/>
              <a:gd name="connsiteY25" fmla="*/ 4162848 h 6858000"/>
              <a:gd name="connsiteX26" fmla="*/ 343082 w 2632012"/>
              <a:gd name="connsiteY26" fmla="*/ 3059377 h 6858000"/>
              <a:gd name="connsiteX27" fmla="*/ 369630 w 2632012"/>
              <a:gd name="connsiteY27" fmla="*/ 2692043 h 6858000"/>
              <a:gd name="connsiteX28" fmla="*/ 435324 w 2632012"/>
              <a:gd name="connsiteY28" fmla="*/ 2520083 h 6858000"/>
              <a:gd name="connsiteX29" fmla="*/ 482259 w 2632012"/>
              <a:gd name="connsiteY29" fmla="*/ 2336178 h 6858000"/>
              <a:gd name="connsiteX30" fmla="*/ 569515 w 2632012"/>
              <a:gd name="connsiteY30" fmla="*/ 2091909 h 6858000"/>
              <a:gd name="connsiteX31" fmla="*/ 638163 w 2632012"/>
              <a:gd name="connsiteY31" fmla="*/ 1994147 h 6858000"/>
              <a:gd name="connsiteX32" fmla="*/ 737312 w 2632012"/>
              <a:gd name="connsiteY32" fmla="*/ 1871408 h 6858000"/>
              <a:gd name="connsiteX33" fmla="*/ 788501 w 2632012"/>
              <a:gd name="connsiteY33" fmla="*/ 1793826 h 6858000"/>
              <a:gd name="connsiteX34" fmla="*/ 819432 w 2632012"/>
              <a:gd name="connsiteY34" fmla="*/ 1746824 h 6858000"/>
              <a:gd name="connsiteX35" fmla="*/ 843936 w 2632012"/>
              <a:gd name="connsiteY35" fmla="*/ 1697348 h 6858000"/>
              <a:gd name="connsiteX36" fmla="*/ 846526 w 2632012"/>
              <a:gd name="connsiteY36" fmla="*/ 1659754 h 6858000"/>
              <a:gd name="connsiteX37" fmla="*/ 873830 w 2632012"/>
              <a:gd name="connsiteY37" fmla="*/ 1628041 h 6858000"/>
              <a:gd name="connsiteX38" fmla="*/ 890626 w 2632012"/>
              <a:gd name="connsiteY38" fmla="*/ 1599883 h 6858000"/>
              <a:gd name="connsiteX39" fmla="*/ 921288 w 2632012"/>
              <a:gd name="connsiteY39" fmla="*/ 1579569 h 6858000"/>
              <a:gd name="connsiteX40" fmla="*/ 920756 w 2632012"/>
              <a:gd name="connsiteY40" fmla="*/ 1537369 h 6858000"/>
              <a:gd name="connsiteX41" fmla="*/ 946290 w 2632012"/>
              <a:gd name="connsiteY41" fmla="*/ 1514308 h 6858000"/>
              <a:gd name="connsiteX42" fmla="*/ 932462 w 2632012"/>
              <a:gd name="connsiteY42" fmla="*/ 1512581 h 6858000"/>
              <a:gd name="connsiteX43" fmla="*/ 940652 w 2632012"/>
              <a:gd name="connsiteY43" fmla="*/ 1510839 h 6858000"/>
              <a:gd name="connsiteX44" fmla="*/ 950739 w 2632012"/>
              <a:gd name="connsiteY44" fmla="*/ 1503635 h 6858000"/>
              <a:gd name="connsiteX45" fmla="*/ 966405 w 2632012"/>
              <a:gd name="connsiteY45" fmla="*/ 1439967 h 6858000"/>
              <a:gd name="connsiteX46" fmla="*/ 973516 w 2632012"/>
              <a:gd name="connsiteY46" fmla="*/ 1389073 h 6858000"/>
              <a:gd name="connsiteX47" fmla="*/ 986960 w 2632012"/>
              <a:gd name="connsiteY47" fmla="*/ 1351857 h 6858000"/>
              <a:gd name="connsiteX48" fmla="*/ 987761 w 2632012"/>
              <a:gd name="connsiteY48" fmla="*/ 1363479 h 6858000"/>
              <a:gd name="connsiteX49" fmla="*/ 989043 w 2632012"/>
              <a:gd name="connsiteY49" fmla="*/ 1346093 h 6858000"/>
              <a:gd name="connsiteX50" fmla="*/ 986960 w 2632012"/>
              <a:gd name="connsiteY50" fmla="*/ 1351857 h 6858000"/>
              <a:gd name="connsiteX51" fmla="*/ 985769 w 2632012"/>
              <a:gd name="connsiteY51" fmla="*/ 1334556 h 6858000"/>
              <a:gd name="connsiteX52" fmla="*/ 982507 w 2632012"/>
              <a:gd name="connsiteY52" fmla="*/ 1216698 h 6858000"/>
              <a:gd name="connsiteX53" fmla="*/ 984836 w 2632012"/>
              <a:gd name="connsiteY53" fmla="*/ 1082381 h 6858000"/>
              <a:gd name="connsiteX54" fmla="*/ 993140 w 2632012"/>
              <a:gd name="connsiteY54" fmla="*/ 1043366 h 6858000"/>
              <a:gd name="connsiteX55" fmla="*/ 995544 w 2632012"/>
              <a:gd name="connsiteY55" fmla="*/ 972540 h 6858000"/>
              <a:gd name="connsiteX56" fmla="*/ 1028500 w 2632012"/>
              <a:gd name="connsiteY56" fmla="*/ 923945 h 6858000"/>
              <a:gd name="connsiteX57" fmla="*/ 1022082 w 2632012"/>
              <a:gd name="connsiteY57" fmla="*/ 838835 h 6858000"/>
              <a:gd name="connsiteX58" fmla="*/ 1025925 w 2632012"/>
              <a:gd name="connsiteY58" fmla="*/ 787183 h 6858000"/>
              <a:gd name="connsiteX59" fmla="*/ 1027904 w 2632012"/>
              <a:gd name="connsiteY59" fmla="*/ 756272 h 6858000"/>
              <a:gd name="connsiteX60" fmla="*/ 1088796 w 2632012"/>
              <a:gd name="connsiteY60" fmla="*/ 641639 h 6858000"/>
              <a:gd name="connsiteX61" fmla="*/ 1164389 w 2632012"/>
              <a:gd name="connsiteY61" fmla="*/ 545140 h 6858000"/>
              <a:gd name="connsiteX62" fmla="*/ 1225321 w 2632012"/>
              <a:gd name="connsiteY62" fmla="*/ 413843 h 6858000"/>
              <a:gd name="connsiteX63" fmla="*/ 1241477 w 2632012"/>
              <a:gd name="connsiteY63" fmla="*/ 358607 h 6858000"/>
              <a:gd name="connsiteX64" fmla="*/ 1246119 w 2632012"/>
              <a:gd name="connsiteY64" fmla="*/ 254866 h 6858000"/>
              <a:gd name="connsiteX65" fmla="*/ 1266837 w 2632012"/>
              <a:gd name="connsiteY65" fmla="*/ 161517 h 6858000"/>
              <a:gd name="connsiteX66" fmla="*/ 1315021 w 2632012"/>
              <a:gd name="connsiteY66" fmla="*/ 54455 h 6858000"/>
              <a:gd name="connsiteX67" fmla="*/ 1319335 w 2632012"/>
              <a:gd name="connsiteY67" fmla="*/ 8880 h 6858000"/>
              <a:gd name="connsiteX68" fmla="*/ 1316402 w 2632012"/>
              <a:gd name="connsiteY68" fmla="*/ 852 h 6858000"/>
              <a:gd name="connsiteX69" fmla="*/ 1207569 w 2632012"/>
              <a:gd name="connsiteY69" fmla="*/ 0 h 6858000"/>
              <a:gd name="connsiteX0" fmla="*/ 932173 w 2632012"/>
              <a:gd name="connsiteY0" fmla="*/ 1512545 h 6858000"/>
              <a:gd name="connsiteX1" fmla="*/ 932462 w 2632012"/>
              <a:gd name="connsiteY1" fmla="*/ 1512581 h 6858000"/>
              <a:gd name="connsiteX2" fmla="*/ 932378 w 2632012"/>
              <a:gd name="connsiteY2" fmla="*/ 1512599 h 6858000"/>
              <a:gd name="connsiteX3" fmla="*/ 932173 w 2632012"/>
              <a:gd name="connsiteY3" fmla="*/ 1512545 h 6858000"/>
              <a:gd name="connsiteX4" fmla="*/ 1207569 w 2632012"/>
              <a:gd name="connsiteY4" fmla="*/ 0 h 6858000"/>
              <a:gd name="connsiteX5" fmla="*/ 2632012 w 2632012"/>
              <a:gd name="connsiteY5" fmla="*/ 0 h 6858000"/>
              <a:gd name="connsiteX6" fmla="*/ 2632012 w 2632012"/>
              <a:gd name="connsiteY6" fmla="*/ 6858000 h 6858000"/>
              <a:gd name="connsiteX7" fmla="*/ 13514 w 2632012"/>
              <a:gd name="connsiteY7" fmla="*/ 6858000 h 6858000"/>
              <a:gd name="connsiteX8" fmla="*/ 13170 w 2632012"/>
              <a:gd name="connsiteY8" fmla="*/ 6812829 h 6858000"/>
              <a:gd name="connsiteX9" fmla="*/ 20332 w 2632012"/>
              <a:gd name="connsiteY9" fmla="*/ 6760689 h 6858000"/>
              <a:gd name="connsiteX10" fmla="*/ 25596 w 2632012"/>
              <a:gd name="connsiteY10" fmla="*/ 6721251 h 6858000"/>
              <a:gd name="connsiteX11" fmla="*/ 22507 w 2632012"/>
              <a:gd name="connsiteY11" fmla="*/ 6650499 h 6858000"/>
              <a:gd name="connsiteX12" fmla="*/ 22444 w 2632012"/>
              <a:gd name="connsiteY12" fmla="*/ 6604241 h 6858000"/>
              <a:gd name="connsiteX13" fmla="*/ 31867 w 2632012"/>
              <a:gd name="connsiteY13" fmla="*/ 6559984 h 6858000"/>
              <a:gd name="connsiteX14" fmla="*/ 38635 w 2632012"/>
              <a:gd name="connsiteY14" fmla="*/ 6515473 h 6858000"/>
              <a:gd name="connsiteX15" fmla="*/ 38467 w 2632012"/>
              <a:gd name="connsiteY15" fmla="*/ 6463736 h 6858000"/>
              <a:gd name="connsiteX16" fmla="*/ 38052 w 2632012"/>
              <a:gd name="connsiteY16" fmla="*/ 6432794 h 6858000"/>
              <a:gd name="connsiteX17" fmla="*/ 80445 w 2632012"/>
              <a:gd name="connsiteY17" fmla="*/ 6301309 h 6858000"/>
              <a:gd name="connsiteX18" fmla="*/ 138157 w 2632012"/>
              <a:gd name="connsiteY18" fmla="*/ 6257030 h 6858000"/>
              <a:gd name="connsiteX19" fmla="*/ 170419 w 2632012"/>
              <a:gd name="connsiteY19" fmla="*/ 6171255 h 6858000"/>
              <a:gd name="connsiteX20" fmla="*/ 164027 w 2632012"/>
              <a:gd name="connsiteY20" fmla="*/ 6164357 h 6858000"/>
              <a:gd name="connsiteX21" fmla="*/ 213309 w 2632012"/>
              <a:gd name="connsiteY21" fmla="*/ 6109331 h 6858000"/>
              <a:gd name="connsiteX22" fmla="*/ 220409 w 2632012"/>
              <a:gd name="connsiteY22" fmla="*/ 6022287 h 6858000"/>
              <a:gd name="connsiteX23" fmla="*/ 219615 w 2632012"/>
              <a:gd name="connsiteY23" fmla="*/ 5557777 h 6858000"/>
              <a:gd name="connsiteX24" fmla="*/ 245711 w 2632012"/>
              <a:gd name="connsiteY24" fmla="*/ 5066230 h 6858000"/>
              <a:gd name="connsiteX25" fmla="*/ 276721 w 2632012"/>
              <a:gd name="connsiteY25" fmla="*/ 4162848 h 6858000"/>
              <a:gd name="connsiteX26" fmla="*/ 343082 w 2632012"/>
              <a:gd name="connsiteY26" fmla="*/ 3059377 h 6858000"/>
              <a:gd name="connsiteX27" fmla="*/ 369630 w 2632012"/>
              <a:gd name="connsiteY27" fmla="*/ 2692043 h 6858000"/>
              <a:gd name="connsiteX28" fmla="*/ 435324 w 2632012"/>
              <a:gd name="connsiteY28" fmla="*/ 2520083 h 6858000"/>
              <a:gd name="connsiteX29" fmla="*/ 482259 w 2632012"/>
              <a:gd name="connsiteY29" fmla="*/ 2336178 h 6858000"/>
              <a:gd name="connsiteX30" fmla="*/ 569515 w 2632012"/>
              <a:gd name="connsiteY30" fmla="*/ 2091909 h 6858000"/>
              <a:gd name="connsiteX31" fmla="*/ 638163 w 2632012"/>
              <a:gd name="connsiteY31" fmla="*/ 1994147 h 6858000"/>
              <a:gd name="connsiteX32" fmla="*/ 737312 w 2632012"/>
              <a:gd name="connsiteY32" fmla="*/ 1871408 h 6858000"/>
              <a:gd name="connsiteX33" fmla="*/ 788501 w 2632012"/>
              <a:gd name="connsiteY33" fmla="*/ 1793826 h 6858000"/>
              <a:gd name="connsiteX34" fmla="*/ 819432 w 2632012"/>
              <a:gd name="connsiteY34" fmla="*/ 1746824 h 6858000"/>
              <a:gd name="connsiteX35" fmla="*/ 843936 w 2632012"/>
              <a:gd name="connsiteY35" fmla="*/ 1697348 h 6858000"/>
              <a:gd name="connsiteX36" fmla="*/ 846526 w 2632012"/>
              <a:gd name="connsiteY36" fmla="*/ 1659754 h 6858000"/>
              <a:gd name="connsiteX37" fmla="*/ 873830 w 2632012"/>
              <a:gd name="connsiteY37" fmla="*/ 1628041 h 6858000"/>
              <a:gd name="connsiteX38" fmla="*/ 890626 w 2632012"/>
              <a:gd name="connsiteY38" fmla="*/ 1599883 h 6858000"/>
              <a:gd name="connsiteX39" fmla="*/ 921288 w 2632012"/>
              <a:gd name="connsiteY39" fmla="*/ 1579569 h 6858000"/>
              <a:gd name="connsiteX40" fmla="*/ 920756 w 2632012"/>
              <a:gd name="connsiteY40" fmla="*/ 1537369 h 6858000"/>
              <a:gd name="connsiteX41" fmla="*/ 946290 w 2632012"/>
              <a:gd name="connsiteY41" fmla="*/ 1514308 h 6858000"/>
              <a:gd name="connsiteX42" fmla="*/ 932462 w 2632012"/>
              <a:gd name="connsiteY42" fmla="*/ 1512581 h 6858000"/>
              <a:gd name="connsiteX43" fmla="*/ 940652 w 2632012"/>
              <a:gd name="connsiteY43" fmla="*/ 1510839 h 6858000"/>
              <a:gd name="connsiteX44" fmla="*/ 950739 w 2632012"/>
              <a:gd name="connsiteY44" fmla="*/ 1503635 h 6858000"/>
              <a:gd name="connsiteX45" fmla="*/ 966405 w 2632012"/>
              <a:gd name="connsiteY45" fmla="*/ 1439967 h 6858000"/>
              <a:gd name="connsiteX46" fmla="*/ 973516 w 2632012"/>
              <a:gd name="connsiteY46" fmla="*/ 1389073 h 6858000"/>
              <a:gd name="connsiteX47" fmla="*/ 986960 w 2632012"/>
              <a:gd name="connsiteY47" fmla="*/ 1351857 h 6858000"/>
              <a:gd name="connsiteX48" fmla="*/ 987761 w 2632012"/>
              <a:gd name="connsiteY48" fmla="*/ 1363479 h 6858000"/>
              <a:gd name="connsiteX49" fmla="*/ 989043 w 2632012"/>
              <a:gd name="connsiteY49" fmla="*/ 1346093 h 6858000"/>
              <a:gd name="connsiteX50" fmla="*/ 986960 w 2632012"/>
              <a:gd name="connsiteY50" fmla="*/ 1351857 h 6858000"/>
              <a:gd name="connsiteX51" fmla="*/ 985769 w 2632012"/>
              <a:gd name="connsiteY51" fmla="*/ 1334556 h 6858000"/>
              <a:gd name="connsiteX52" fmla="*/ 982507 w 2632012"/>
              <a:gd name="connsiteY52" fmla="*/ 1216698 h 6858000"/>
              <a:gd name="connsiteX53" fmla="*/ 984836 w 2632012"/>
              <a:gd name="connsiteY53" fmla="*/ 1082381 h 6858000"/>
              <a:gd name="connsiteX54" fmla="*/ 993140 w 2632012"/>
              <a:gd name="connsiteY54" fmla="*/ 1043366 h 6858000"/>
              <a:gd name="connsiteX55" fmla="*/ 995544 w 2632012"/>
              <a:gd name="connsiteY55" fmla="*/ 972540 h 6858000"/>
              <a:gd name="connsiteX56" fmla="*/ 1028500 w 2632012"/>
              <a:gd name="connsiteY56" fmla="*/ 923945 h 6858000"/>
              <a:gd name="connsiteX57" fmla="*/ 1022082 w 2632012"/>
              <a:gd name="connsiteY57" fmla="*/ 838835 h 6858000"/>
              <a:gd name="connsiteX58" fmla="*/ 1025925 w 2632012"/>
              <a:gd name="connsiteY58" fmla="*/ 787183 h 6858000"/>
              <a:gd name="connsiteX59" fmla="*/ 1027904 w 2632012"/>
              <a:gd name="connsiteY59" fmla="*/ 756272 h 6858000"/>
              <a:gd name="connsiteX60" fmla="*/ 1088796 w 2632012"/>
              <a:gd name="connsiteY60" fmla="*/ 641639 h 6858000"/>
              <a:gd name="connsiteX61" fmla="*/ 1164389 w 2632012"/>
              <a:gd name="connsiteY61" fmla="*/ 545140 h 6858000"/>
              <a:gd name="connsiteX62" fmla="*/ 1225321 w 2632012"/>
              <a:gd name="connsiteY62" fmla="*/ 413843 h 6858000"/>
              <a:gd name="connsiteX63" fmla="*/ 1241477 w 2632012"/>
              <a:gd name="connsiteY63" fmla="*/ 358607 h 6858000"/>
              <a:gd name="connsiteX64" fmla="*/ 1246119 w 2632012"/>
              <a:gd name="connsiteY64" fmla="*/ 254866 h 6858000"/>
              <a:gd name="connsiteX65" fmla="*/ 1266837 w 2632012"/>
              <a:gd name="connsiteY65" fmla="*/ 161517 h 6858000"/>
              <a:gd name="connsiteX66" fmla="*/ 1315021 w 2632012"/>
              <a:gd name="connsiteY66" fmla="*/ 54455 h 6858000"/>
              <a:gd name="connsiteX67" fmla="*/ 1319335 w 2632012"/>
              <a:gd name="connsiteY67" fmla="*/ 8880 h 6858000"/>
              <a:gd name="connsiteX68" fmla="*/ 1316402 w 2632012"/>
              <a:gd name="connsiteY68" fmla="*/ 852 h 6858000"/>
              <a:gd name="connsiteX69" fmla="*/ 1207569 w 2632012"/>
              <a:gd name="connsiteY69" fmla="*/ 0 h 6858000"/>
              <a:gd name="connsiteX0" fmla="*/ 932173 w 2632012"/>
              <a:gd name="connsiteY0" fmla="*/ 1512545 h 6858000"/>
              <a:gd name="connsiteX1" fmla="*/ 932462 w 2632012"/>
              <a:gd name="connsiteY1" fmla="*/ 1512581 h 6858000"/>
              <a:gd name="connsiteX2" fmla="*/ 932378 w 2632012"/>
              <a:gd name="connsiteY2" fmla="*/ 1512599 h 6858000"/>
              <a:gd name="connsiteX3" fmla="*/ 932173 w 2632012"/>
              <a:gd name="connsiteY3" fmla="*/ 1512545 h 6858000"/>
              <a:gd name="connsiteX4" fmla="*/ 1207569 w 2632012"/>
              <a:gd name="connsiteY4" fmla="*/ 0 h 6858000"/>
              <a:gd name="connsiteX5" fmla="*/ 2632012 w 2632012"/>
              <a:gd name="connsiteY5" fmla="*/ 0 h 6858000"/>
              <a:gd name="connsiteX6" fmla="*/ 2632012 w 2632012"/>
              <a:gd name="connsiteY6" fmla="*/ 6858000 h 6858000"/>
              <a:gd name="connsiteX7" fmla="*/ 13514 w 2632012"/>
              <a:gd name="connsiteY7" fmla="*/ 6858000 h 6858000"/>
              <a:gd name="connsiteX8" fmla="*/ 13170 w 2632012"/>
              <a:gd name="connsiteY8" fmla="*/ 6812829 h 6858000"/>
              <a:gd name="connsiteX9" fmla="*/ 20332 w 2632012"/>
              <a:gd name="connsiteY9" fmla="*/ 6760689 h 6858000"/>
              <a:gd name="connsiteX10" fmla="*/ 25596 w 2632012"/>
              <a:gd name="connsiteY10" fmla="*/ 6721251 h 6858000"/>
              <a:gd name="connsiteX11" fmla="*/ 22507 w 2632012"/>
              <a:gd name="connsiteY11" fmla="*/ 6650499 h 6858000"/>
              <a:gd name="connsiteX12" fmla="*/ 22444 w 2632012"/>
              <a:gd name="connsiteY12" fmla="*/ 6604241 h 6858000"/>
              <a:gd name="connsiteX13" fmla="*/ 31867 w 2632012"/>
              <a:gd name="connsiteY13" fmla="*/ 6559984 h 6858000"/>
              <a:gd name="connsiteX14" fmla="*/ 38635 w 2632012"/>
              <a:gd name="connsiteY14" fmla="*/ 6515473 h 6858000"/>
              <a:gd name="connsiteX15" fmla="*/ 38467 w 2632012"/>
              <a:gd name="connsiteY15" fmla="*/ 6463736 h 6858000"/>
              <a:gd name="connsiteX16" fmla="*/ 38052 w 2632012"/>
              <a:gd name="connsiteY16" fmla="*/ 6432794 h 6858000"/>
              <a:gd name="connsiteX17" fmla="*/ 80445 w 2632012"/>
              <a:gd name="connsiteY17" fmla="*/ 6301309 h 6858000"/>
              <a:gd name="connsiteX18" fmla="*/ 138157 w 2632012"/>
              <a:gd name="connsiteY18" fmla="*/ 6257030 h 6858000"/>
              <a:gd name="connsiteX19" fmla="*/ 170419 w 2632012"/>
              <a:gd name="connsiteY19" fmla="*/ 6171255 h 6858000"/>
              <a:gd name="connsiteX20" fmla="*/ 164027 w 2632012"/>
              <a:gd name="connsiteY20" fmla="*/ 6164357 h 6858000"/>
              <a:gd name="connsiteX21" fmla="*/ 213309 w 2632012"/>
              <a:gd name="connsiteY21" fmla="*/ 6109331 h 6858000"/>
              <a:gd name="connsiteX22" fmla="*/ 208456 w 2632012"/>
              <a:gd name="connsiteY22" fmla="*/ 5878851 h 6858000"/>
              <a:gd name="connsiteX23" fmla="*/ 219615 w 2632012"/>
              <a:gd name="connsiteY23" fmla="*/ 5557777 h 6858000"/>
              <a:gd name="connsiteX24" fmla="*/ 245711 w 2632012"/>
              <a:gd name="connsiteY24" fmla="*/ 5066230 h 6858000"/>
              <a:gd name="connsiteX25" fmla="*/ 276721 w 2632012"/>
              <a:gd name="connsiteY25" fmla="*/ 4162848 h 6858000"/>
              <a:gd name="connsiteX26" fmla="*/ 343082 w 2632012"/>
              <a:gd name="connsiteY26" fmla="*/ 3059377 h 6858000"/>
              <a:gd name="connsiteX27" fmla="*/ 369630 w 2632012"/>
              <a:gd name="connsiteY27" fmla="*/ 2692043 h 6858000"/>
              <a:gd name="connsiteX28" fmla="*/ 435324 w 2632012"/>
              <a:gd name="connsiteY28" fmla="*/ 2520083 h 6858000"/>
              <a:gd name="connsiteX29" fmla="*/ 482259 w 2632012"/>
              <a:gd name="connsiteY29" fmla="*/ 2336178 h 6858000"/>
              <a:gd name="connsiteX30" fmla="*/ 569515 w 2632012"/>
              <a:gd name="connsiteY30" fmla="*/ 2091909 h 6858000"/>
              <a:gd name="connsiteX31" fmla="*/ 638163 w 2632012"/>
              <a:gd name="connsiteY31" fmla="*/ 1994147 h 6858000"/>
              <a:gd name="connsiteX32" fmla="*/ 737312 w 2632012"/>
              <a:gd name="connsiteY32" fmla="*/ 1871408 h 6858000"/>
              <a:gd name="connsiteX33" fmla="*/ 788501 w 2632012"/>
              <a:gd name="connsiteY33" fmla="*/ 1793826 h 6858000"/>
              <a:gd name="connsiteX34" fmla="*/ 819432 w 2632012"/>
              <a:gd name="connsiteY34" fmla="*/ 1746824 h 6858000"/>
              <a:gd name="connsiteX35" fmla="*/ 843936 w 2632012"/>
              <a:gd name="connsiteY35" fmla="*/ 1697348 h 6858000"/>
              <a:gd name="connsiteX36" fmla="*/ 846526 w 2632012"/>
              <a:gd name="connsiteY36" fmla="*/ 1659754 h 6858000"/>
              <a:gd name="connsiteX37" fmla="*/ 873830 w 2632012"/>
              <a:gd name="connsiteY37" fmla="*/ 1628041 h 6858000"/>
              <a:gd name="connsiteX38" fmla="*/ 890626 w 2632012"/>
              <a:gd name="connsiteY38" fmla="*/ 1599883 h 6858000"/>
              <a:gd name="connsiteX39" fmla="*/ 921288 w 2632012"/>
              <a:gd name="connsiteY39" fmla="*/ 1579569 h 6858000"/>
              <a:gd name="connsiteX40" fmla="*/ 920756 w 2632012"/>
              <a:gd name="connsiteY40" fmla="*/ 1537369 h 6858000"/>
              <a:gd name="connsiteX41" fmla="*/ 946290 w 2632012"/>
              <a:gd name="connsiteY41" fmla="*/ 1514308 h 6858000"/>
              <a:gd name="connsiteX42" fmla="*/ 932462 w 2632012"/>
              <a:gd name="connsiteY42" fmla="*/ 1512581 h 6858000"/>
              <a:gd name="connsiteX43" fmla="*/ 940652 w 2632012"/>
              <a:gd name="connsiteY43" fmla="*/ 1510839 h 6858000"/>
              <a:gd name="connsiteX44" fmla="*/ 950739 w 2632012"/>
              <a:gd name="connsiteY44" fmla="*/ 1503635 h 6858000"/>
              <a:gd name="connsiteX45" fmla="*/ 966405 w 2632012"/>
              <a:gd name="connsiteY45" fmla="*/ 1439967 h 6858000"/>
              <a:gd name="connsiteX46" fmla="*/ 973516 w 2632012"/>
              <a:gd name="connsiteY46" fmla="*/ 1389073 h 6858000"/>
              <a:gd name="connsiteX47" fmla="*/ 986960 w 2632012"/>
              <a:gd name="connsiteY47" fmla="*/ 1351857 h 6858000"/>
              <a:gd name="connsiteX48" fmla="*/ 987761 w 2632012"/>
              <a:gd name="connsiteY48" fmla="*/ 1363479 h 6858000"/>
              <a:gd name="connsiteX49" fmla="*/ 989043 w 2632012"/>
              <a:gd name="connsiteY49" fmla="*/ 1346093 h 6858000"/>
              <a:gd name="connsiteX50" fmla="*/ 986960 w 2632012"/>
              <a:gd name="connsiteY50" fmla="*/ 1351857 h 6858000"/>
              <a:gd name="connsiteX51" fmla="*/ 985769 w 2632012"/>
              <a:gd name="connsiteY51" fmla="*/ 1334556 h 6858000"/>
              <a:gd name="connsiteX52" fmla="*/ 982507 w 2632012"/>
              <a:gd name="connsiteY52" fmla="*/ 1216698 h 6858000"/>
              <a:gd name="connsiteX53" fmla="*/ 984836 w 2632012"/>
              <a:gd name="connsiteY53" fmla="*/ 1082381 h 6858000"/>
              <a:gd name="connsiteX54" fmla="*/ 993140 w 2632012"/>
              <a:gd name="connsiteY54" fmla="*/ 1043366 h 6858000"/>
              <a:gd name="connsiteX55" fmla="*/ 995544 w 2632012"/>
              <a:gd name="connsiteY55" fmla="*/ 972540 h 6858000"/>
              <a:gd name="connsiteX56" fmla="*/ 1028500 w 2632012"/>
              <a:gd name="connsiteY56" fmla="*/ 923945 h 6858000"/>
              <a:gd name="connsiteX57" fmla="*/ 1022082 w 2632012"/>
              <a:gd name="connsiteY57" fmla="*/ 838835 h 6858000"/>
              <a:gd name="connsiteX58" fmla="*/ 1025925 w 2632012"/>
              <a:gd name="connsiteY58" fmla="*/ 787183 h 6858000"/>
              <a:gd name="connsiteX59" fmla="*/ 1027904 w 2632012"/>
              <a:gd name="connsiteY59" fmla="*/ 756272 h 6858000"/>
              <a:gd name="connsiteX60" fmla="*/ 1088796 w 2632012"/>
              <a:gd name="connsiteY60" fmla="*/ 641639 h 6858000"/>
              <a:gd name="connsiteX61" fmla="*/ 1164389 w 2632012"/>
              <a:gd name="connsiteY61" fmla="*/ 545140 h 6858000"/>
              <a:gd name="connsiteX62" fmla="*/ 1225321 w 2632012"/>
              <a:gd name="connsiteY62" fmla="*/ 413843 h 6858000"/>
              <a:gd name="connsiteX63" fmla="*/ 1241477 w 2632012"/>
              <a:gd name="connsiteY63" fmla="*/ 358607 h 6858000"/>
              <a:gd name="connsiteX64" fmla="*/ 1246119 w 2632012"/>
              <a:gd name="connsiteY64" fmla="*/ 254866 h 6858000"/>
              <a:gd name="connsiteX65" fmla="*/ 1266837 w 2632012"/>
              <a:gd name="connsiteY65" fmla="*/ 161517 h 6858000"/>
              <a:gd name="connsiteX66" fmla="*/ 1315021 w 2632012"/>
              <a:gd name="connsiteY66" fmla="*/ 54455 h 6858000"/>
              <a:gd name="connsiteX67" fmla="*/ 1319335 w 2632012"/>
              <a:gd name="connsiteY67" fmla="*/ 8880 h 6858000"/>
              <a:gd name="connsiteX68" fmla="*/ 1316402 w 2632012"/>
              <a:gd name="connsiteY68" fmla="*/ 852 h 6858000"/>
              <a:gd name="connsiteX69" fmla="*/ 1207569 w 2632012"/>
              <a:gd name="connsiteY6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2632012" h="6858000">
                <a:moveTo>
                  <a:pt x="932173" y="1512545"/>
                </a:moveTo>
                <a:lnTo>
                  <a:pt x="932462" y="1512581"/>
                </a:lnTo>
                <a:lnTo>
                  <a:pt x="932378" y="1512599"/>
                </a:lnTo>
                <a:cubicBezTo>
                  <a:pt x="930618" y="1512681"/>
                  <a:pt x="930202" y="1512462"/>
                  <a:pt x="932173" y="1512545"/>
                </a:cubicBezTo>
                <a:close/>
                <a:moveTo>
                  <a:pt x="1207569" y="0"/>
                </a:moveTo>
                <a:lnTo>
                  <a:pt x="2632012" y="0"/>
                </a:lnTo>
                <a:lnTo>
                  <a:pt x="2632012" y="6858000"/>
                </a:lnTo>
                <a:lnTo>
                  <a:pt x="13514" y="6858000"/>
                </a:lnTo>
                <a:cubicBezTo>
                  <a:pt x="13399" y="6842943"/>
                  <a:pt x="13285" y="6827886"/>
                  <a:pt x="13170" y="6812829"/>
                </a:cubicBezTo>
                <a:cubicBezTo>
                  <a:pt x="12714" y="6794763"/>
                  <a:pt x="13524" y="6777517"/>
                  <a:pt x="20332" y="6760689"/>
                </a:cubicBezTo>
                <a:cubicBezTo>
                  <a:pt x="10828" y="6746468"/>
                  <a:pt x="7794" y="6733277"/>
                  <a:pt x="25596" y="6721251"/>
                </a:cubicBezTo>
                <a:cubicBezTo>
                  <a:pt x="24143" y="6683539"/>
                  <a:pt x="1631" y="6673595"/>
                  <a:pt x="22507" y="6650499"/>
                </a:cubicBezTo>
                <a:cubicBezTo>
                  <a:pt x="-25124" y="6620536"/>
                  <a:pt x="16765" y="6629253"/>
                  <a:pt x="22444" y="6604241"/>
                </a:cubicBezTo>
                <a:cubicBezTo>
                  <a:pt x="28668" y="6588866"/>
                  <a:pt x="29169" y="6574778"/>
                  <a:pt x="31867" y="6559984"/>
                </a:cubicBezTo>
                <a:cubicBezTo>
                  <a:pt x="4443" y="6566661"/>
                  <a:pt x="62924" y="6515664"/>
                  <a:pt x="38635" y="6515473"/>
                </a:cubicBezTo>
                <a:cubicBezTo>
                  <a:pt x="72259" y="6495428"/>
                  <a:pt x="29118" y="6488543"/>
                  <a:pt x="38467" y="6463736"/>
                </a:cubicBezTo>
                <a:cubicBezTo>
                  <a:pt x="50944" y="6451623"/>
                  <a:pt x="52742" y="6443270"/>
                  <a:pt x="38052" y="6432794"/>
                </a:cubicBezTo>
                <a:cubicBezTo>
                  <a:pt x="98939" y="6376824"/>
                  <a:pt x="58603" y="6351821"/>
                  <a:pt x="80445" y="6301309"/>
                </a:cubicBezTo>
                <a:cubicBezTo>
                  <a:pt x="103917" y="6257537"/>
                  <a:pt x="78836" y="6301310"/>
                  <a:pt x="138157" y="6257030"/>
                </a:cubicBezTo>
                <a:cubicBezTo>
                  <a:pt x="155187" y="6248574"/>
                  <a:pt x="166108" y="6186701"/>
                  <a:pt x="170419" y="6171255"/>
                </a:cubicBezTo>
                <a:cubicBezTo>
                  <a:pt x="174731" y="6155809"/>
                  <a:pt x="166522" y="6166390"/>
                  <a:pt x="164027" y="6164357"/>
                </a:cubicBezTo>
                <a:cubicBezTo>
                  <a:pt x="206228" y="6137678"/>
                  <a:pt x="184454" y="6121750"/>
                  <a:pt x="213309" y="6109331"/>
                </a:cubicBezTo>
                <a:cubicBezTo>
                  <a:pt x="224262" y="6067371"/>
                  <a:pt x="183175" y="5890445"/>
                  <a:pt x="208456" y="5878851"/>
                </a:cubicBezTo>
                <a:cubicBezTo>
                  <a:pt x="225886" y="5808435"/>
                  <a:pt x="192379" y="5574013"/>
                  <a:pt x="219615" y="5557777"/>
                </a:cubicBezTo>
                <a:lnTo>
                  <a:pt x="245711" y="5066230"/>
                </a:lnTo>
                <a:cubicBezTo>
                  <a:pt x="117719" y="4582016"/>
                  <a:pt x="230524" y="4647254"/>
                  <a:pt x="276721" y="4162848"/>
                </a:cubicBezTo>
                <a:lnTo>
                  <a:pt x="343082" y="3059377"/>
                </a:lnTo>
                <a:cubicBezTo>
                  <a:pt x="347947" y="2889121"/>
                  <a:pt x="364765" y="2862299"/>
                  <a:pt x="369630" y="2692043"/>
                </a:cubicBezTo>
                <a:cubicBezTo>
                  <a:pt x="369393" y="2690043"/>
                  <a:pt x="435560" y="2522082"/>
                  <a:pt x="435324" y="2520083"/>
                </a:cubicBezTo>
                <a:lnTo>
                  <a:pt x="482259" y="2336178"/>
                </a:lnTo>
                <a:cubicBezTo>
                  <a:pt x="516201" y="2267350"/>
                  <a:pt x="537443" y="2148254"/>
                  <a:pt x="569515" y="2091909"/>
                </a:cubicBezTo>
                <a:cubicBezTo>
                  <a:pt x="629286" y="2030534"/>
                  <a:pt x="622061" y="2045605"/>
                  <a:pt x="638163" y="1994147"/>
                </a:cubicBezTo>
                <a:cubicBezTo>
                  <a:pt x="633178" y="1967912"/>
                  <a:pt x="705417" y="1945185"/>
                  <a:pt x="737312" y="1871408"/>
                </a:cubicBezTo>
                <a:cubicBezTo>
                  <a:pt x="759407" y="1814663"/>
                  <a:pt x="795838" y="1856475"/>
                  <a:pt x="788501" y="1793826"/>
                </a:cubicBezTo>
                <a:cubicBezTo>
                  <a:pt x="796402" y="1792725"/>
                  <a:pt x="813276" y="1750182"/>
                  <a:pt x="819432" y="1746824"/>
                </a:cubicBezTo>
                <a:lnTo>
                  <a:pt x="843936" y="1697348"/>
                </a:lnTo>
                <a:cubicBezTo>
                  <a:pt x="847635" y="1681502"/>
                  <a:pt x="845709" y="1667584"/>
                  <a:pt x="846526" y="1659754"/>
                </a:cubicBezTo>
                <a:lnTo>
                  <a:pt x="873830" y="1628041"/>
                </a:lnTo>
                <a:lnTo>
                  <a:pt x="890626" y="1599883"/>
                </a:lnTo>
                <a:lnTo>
                  <a:pt x="921288" y="1579569"/>
                </a:lnTo>
                <a:cubicBezTo>
                  <a:pt x="921111" y="1565502"/>
                  <a:pt x="920933" y="1551436"/>
                  <a:pt x="920756" y="1537369"/>
                </a:cubicBezTo>
                <a:cubicBezTo>
                  <a:pt x="918173" y="1533598"/>
                  <a:pt x="943194" y="1519497"/>
                  <a:pt x="946290" y="1514308"/>
                </a:cubicBezTo>
                <a:lnTo>
                  <a:pt x="932462" y="1512581"/>
                </a:lnTo>
                <a:lnTo>
                  <a:pt x="940652" y="1510839"/>
                </a:lnTo>
                <a:cubicBezTo>
                  <a:pt x="944059" y="1509546"/>
                  <a:pt x="947769" y="1507347"/>
                  <a:pt x="950739" y="1503635"/>
                </a:cubicBezTo>
                <a:lnTo>
                  <a:pt x="966405" y="1439967"/>
                </a:lnTo>
                <a:cubicBezTo>
                  <a:pt x="966567" y="1437915"/>
                  <a:pt x="970755" y="1392639"/>
                  <a:pt x="973516" y="1389073"/>
                </a:cubicBezTo>
                <a:lnTo>
                  <a:pt x="986960" y="1351857"/>
                </a:lnTo>
                <a:lnTo>
                  <a:pt x="987761" y="1363479"/>
                </a:lnTo>
                <a:cubicBezTo>
                  <a:pt x="987046" y="1391389"/>
                  <a:pt x="991418" y="1341827"/>
                  <a:pt x="989043" y="1346093"/>
                </a:cubicBezTo>
                <a:lnTo>
                  <a:pt x="986960" y="1351857"/>
                </a:lnTo>
                <a:lnTo>
                  <a:pt x="985769" y="1334556"/>
                </a:lnTo>
                <a:cubicBezTo>
                  <a:pt x="983992" y="1300062"/>
                  <a:pt x="982872" y="1251835"/>
                  <a:pt x="982507" y="1216698"/>
                </a:cubicBezTo>
                <a:cubicBezTo>
                  <a:pt x="989105" y="1176777"/>
                  <a:pt x="968656" y="1115073"/>
                  <a:pt x="984836" y="1082381"/>
                </a:cubicBezTo>
                <a:cubicBezTo>
                  <a:pt x="976467" y="1067557"/>
                  <a:pt x="974466" y="1054191"/>
                  <a:pt x="993140" y="1043366"/>
                </a:cubicBezTo>
                <a:cubicBezTo>
                  <a:pt x="994613" y="1005627"/>
                  <a:pt x="972947" y="994211"/>
                  <a:pt x="995544" y="972540"/>
                </a:cubicBezTo>
                <a:cubicBezTo>
                  <a:pt x="1001437" y="952637"/>
                  <a:pt x="1021106" y="938879"/>
                  <a:pt x="1028500" y="923945"/>
                </a:cubicBezTo>
                <a:cubicBezTo>
                  <a:pt x="1032923" y="901661"/>
                  <a:pt x="1022511" y="861628"/>
                  <a:pt x="1022082" y="838835"/>
                </a:cubicBezTo>
                <a:cubicBezTo>
                  <a:pt x="1057150" y="821053"/>
                  <a:pt x="1014683" y="811325"/>
                  <a:pt x="1025925" y="787183"/>
                </a:cubicBezTo>
                <a:cubicBezTo>
                  <a:pt x="1039299" y="775919"/>
                  <a:pt x="1041738" y="767701"/>
                  <a:pt x="1027904" y="756272"/>
                </a:cubicBezTo>
                <a:cubicBezTo>
                  <a:pt x="1092931" y="704439"/>
                  <a:pt x="1063111" y="690611"/>
                  <a:pt x="1088796" y="641639"/>
                </a:cubicBezTo>
                <a:cubicBezTo>
                  <a:pt x="1115586" y="599503"/>
                  <a:pt x="1101832" y="585408"/>
                  <a:pt x="1164389" y="545140"/>
                </a:cubicBezTo>
                <a:cubicBezTo>
                  <a:pt x="1183904" y="515341"/>
                  <a:pt x="1212474" y="444932"/>
                  <a:pt x="1225321" y="413843"/>
                </a:cubicBezTo>
                <a:cubicBezTo>
                  <a:pt x="1235550" y="389613"/>
                  <a:pt x="1230254" y="392779"/>
                  <a:pt x="1241477" y="358607"/>
                </a:cubicBezTo>
                <a:cubicBezTo>
                  <a:pt x="1244505" y="325057"/>
                  <a:pt x="1241891" y="287714"/>
                  <a:pt x="1246119" y="254866"/>
                </a:cubicBezTo>
                <a:cubicBezTo>
                  <a:pt x="1250325" y="233178"/>
                  <a:pt x="1255354" y="194919"/>
                  <a:pt x="1266837" y="161517"/>
                </a:cubicBezTo>
                <a:cubicBezTo>
                  <a:pt x="1312077" y="135871"/>
                  <a:pt x="1280314" y="75805"/>
                  <a:pt x="1315021" y="54455"/>
                </a:cubicBezTo>
                <a:cubicBezTo>
                  <a:pt x="1325412" y="38765"/>
                  <a:pt x="1323873" y="23602"/>
                  <a:pt x="1319335" y="8880"/>
                </a:cubicBezTo>
                <a:lnTo>
                  <a:pt x="1316402" y="852"/>
                </a:lnTo>
                <a:lnTo>
                  <a:pt x="1207569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0F9293-B026-DDC6-B32B-005F23CA4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573" y="-420623"/>
            <a:ext cx="10436487" cy="23610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378B68B-96BE-AA2C-3D2D-5FF8555D3715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319310" y="1240971"/>
            <a:ext cx="7498538" cy="561702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Autofit/>
          </a:bodyPr>
          <a:lstStyle/>
          <a:p>
            <a:pPr marL="342900" marR="0" lvl="0" indent="-342900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Wingdings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We used the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MIMIC-IV v3.1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 dataset from PhysioNet, which includes structured data such as patient demographics, surgery details, ICU stays, and diagnosis codes. Since this dataset does 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</a:rPr>
              <a:t>not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include free-text clinical notes, we could not apply direct NLP methods.</a:t>
            </a:r>
          </a:p>
          <a:p>
            <a:pPr marL="342900" marR="0" lvl="0" indent="-342900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Wingdings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A separate resource,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MIMIC-IV-Note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, provides anonymized clinical notes for the same patients. In the future, combining both datasets can help build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multimodal machine learning models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 and apply advanced NLP tools like 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effectLst/>
              </a:rPr>
              <a:t>ClinicalBERT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 to better detect cognitive changes.</a:t>
            </a:r>
          </a:p>
          <a:p>
            <a:pPr marL="342900" marR="0" lvl="0" indent="-342900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Wingdings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During preprocessing, we found duplicate entries and imbalance issues where most outcomes were labeled as no-POCD. After cleaning we obtained a 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</a:rPr>
              <a:t>balanced dataset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suitable for building reliable models.</a:t>
            </a:r>
          </a:p>
          <a:p>
            <a:pPr marL="342900" indent="-342900" fontAlgn="base">
              <a:spcBef>
                <a:spcPct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Dataset link : </a:t>
            </a:r>
            <a:r>
              <a:rPr lang="en-US" sz="2000" dirty="0">
                <a:hlinkClick r:id="rId2"/>
              </a:rPr>
              <a:t>https://physionet.org/content/mimiciv/3.1/</a:t>
            </a:r>
            <a:endParaRPr lang="en-US" sz="2000" dirty="0"/>
          </a:p>
          <a:p>
            <a:pPr marL="342900" indent="-342900" fontAlgn="base">
              <a:spcBef>
                <a:spcPct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000" dirty="0"/>
              <a:t>We specifically focused on surgical ICU patients because this group has a significantly higher risk of developing POCD, making early prediction clinically impactful.</a:t>
            </a:r>
          </a:p>
          <a:p>
            <a:pPr marL="342900" indent="-342900" fontAlgn="base">
              <a:spcBef>
                <a:spcPct val="0"/>
              </a:spcBef>
              <a:spcAft>
                <a:spcPts val="600"/>
              </a:spcAft>
              <a:buFont typeface="Wingdings" pitchFamily="2" charset="2"/>
              <a:buChar char="§"/>
            </a:pPr>
            <a:endParaRPr lang="en-US" dirty="0"/>
          </a:p>
          <a:p>
            <a:pPr marL="342900" indent="-342900" fontAlgn="base">
              <a:spcBef>
                <a:spcPct val="0"/>
              </a:spcBef>
              <a:spcAft>
                <a:spcPts val="600"/>
              </a:spcAft>
              <a:buFont typeface="Wingdings" pitchFamily="2" charset="2"/>
              <a:buChar char="§"/>
            </a:pPr>
            <a:endParaRPr lang="en-US" sz="2000" dirty="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B7D3B4FC-79F4-47D2-9D79-DA876E6AD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0496" y="2022496"/>
            <a:ext cx="3795039" cy="4043934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3" name="Graphic 42" descr="IV">
            <a:extLst>
              <a:ext uri="{FF2B5EF4-FFF2-40B4-BE49-F238E27FC236}">
                <a16:creationId xmlns:a16="http://schemas.microsoft.com/office/drawing/2014/main" id="{C603CA12-2E7D-107F-5E33-1207250F7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91362" y="2308377"/>
            <a:ext cx="3482910" cy="3482910"/>
          </a:xfrm>
          <a:prstGeom prst="rect">
            <a:avLst/>
          </a:prstGeom>
        </p:spPr>
      </p:pic>
      <p:sp>
        <p:nvSpPr>
          <p:cNvPr id="65" name="Rectangle 6">
            <a:extLst>
              <a:ext uri="{FF2B5EF4-FFF2-40B4-BE49-F238E27FC236}">
                <a16:creationId xmlns:a16="http://schemas.microsoft.com/office/drawing/2014/main" id="{2775D660-3127-4688-9782-F7C4639B16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2788" y="5952857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254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25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343A52-48DE-49F3-EE2D-1F483C2FE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 dirty="0"/>
              <a:t>Data Processing Steps</a:t>
            </a:r>
          </a:p>
        </p:txBody>
      </p:sp>
      <p:sp>
        <p:nvSpPr>
          <p:cNvPr id="32" name="Freeform: Shape 27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9A49B89-C19E-FBEC-523D-FE036A0453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9065" y="2363588"/>
            <a:ext cx="6810375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combined important hospital records such as demographics, surgeries, ICU stays, and diagnosis codes, and 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kept only patients who underwent a surgery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to focus on the POCD-risk group. We also created useful features like age, number of procedures, ICU transfers, and ICU stay duration, while 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handling missing values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to maintain complete data.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ensure correct labeling, we 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removed duplicate entries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and used ICD diagnosis codes to identify POCD and non-POCD patients accurately.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</a:pP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hen split the data into training, validation, and testing sets using 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stratified sampling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to keep class proportions consistent.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 descr="A diagram and a pie chart&#10;&#10;AI-generated content may be incorrect.">
            <a:extLst>
              <a:ext uri="{FF2B5EF4-FFF2-40B4-BE49-F238E27FC236}">
                <a16:creationId xmlns:a16="http://schemas.microsoft.com/office/drawing/2014/main" id="{9D3502D7-58AD-9FB0-FD0C-240B9E0DAE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9426"/>
          <a:stretch>
            <a:fillRect/>
          </a:stretch>
        </p:blipFill>
        <p:spPr>
          <a:xfrm>
            <a:off x="8289067" y="310574"/>
            <a:ext cx="3377422" cy="2550034"/>
          </a:xfrm>
          <a:prstGeom prst="rect">
            <a:avLst/>
          </a:prstGeom>
        </p:spPr>
      </p:pic>
      <p:pic>
        <p:nvPicPr>
          <p:cNvPr id="10" name="Picture 9" descr="A diagram and a pie chart&#10;&#10;AI-generated content may be incorrect.">
            <a:extLst>
              <a:ext uri="{FF2B5EF4-FFF2-40B4-BE49-F238E27FC236}">
                <a16:creationId xmlns:a16="http://schemas.microsoft.com/office/drawing/2014/main" id="{9EA01384-979B-D625-9A7A-1863D0FED8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801"/>
          <a:stretch>
            <a:fillRect/>
          </a:stretch>
        </p:blipFill>
        <p:spPr>
          <a:xfrm>
            <a:off x="8289067" y="3171182"/>
            <a:ext cx="3681804" cy="333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11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F1CA-5449-A25B-30F5-6804CA12D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Splitting </a:t>
            </a:r>
            <a:endParaRPr lang="en-US" dirty="0"/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0B2B007-1123-D54C-CBDA-D513404E4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72624"/>
            <a:ext cx="7435850" cy="3167936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9C5CCC4D-F857-6F79-A966-75F51418F9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58368" y="3453184"/>
            <a:ext cx="10881359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build a reliable model, we divided the dataset into three parts: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60% for training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where the model learns patterns from the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20% of the data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was used for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validation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helping us adjust model parameters and improve performance during development.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remaining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20%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was kept aside for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final testing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so we could evaluate how well the model works on completely unseen data. We used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stratified sampling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to keep the proportion of POCD and non-POCD patients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consistent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across all splits.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311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80106FD8-9C55-B705-6FA8-C0C7CCAA72E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72528" y="1276709"/>
            <a:ext cx="7056409" cy="526211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itchFamily="2" charset="2"/>
              <a:buChar char="§"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itchFamily="2" charset="2"/>
              <a:buChar char="§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We examined how POCD is related to the type of discharge patients receive after surgery, such as going home independently, with home care, or to a rehabilitation center.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itchFamily="2" charset="2"/>
              <a:buChar char="§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We observed that patients who needed more support after surgery (rehab, skilled nursing facilities, or home-care services) showed a higher number of POCD cases.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itchFamily="2" charset="2"/>
              <a:buChar char="§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This indicates that a patient’s functional recovery and support needs after surgery may be strongly linked to their risk of developing POCD.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itchFamily="2" charset="2"/>
              <a:buChar char="§"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E5B65F40-DB34-E87B-674D-3929A50FD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937" y="348992"/>
            <a:ext cx="4451649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25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1481</TotalTime>
  <Words>1956</Words>
  <Application>Microsoft Macintosh PowerPoint</Application>
  <PresentationFormat>Widescreen</PresentationFormat>
  <Paragraphs>111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Aptos</vt:lpstr>
      <vt:lpstr>Aptos Display</vt:lpstr>
      <vt:lpstr>Arial</vt:lpstr>
      <vt:lpstr>Calibri</vt:lpstr>
      <vt:lpstr>Wingdings</vt:lpstr>
      <vt:lpstr>Office Theme</vt:lpstr>
      <vt:lpstr>Post-Operative Cognitive Decline (POCD) Risk Prediction Using Machine Learning</vt:lpstr>
      <vt:lpstr>Introduction</vt:lpstr>
      <vt:lpstr>Literature Review</vt:lpstr>
      <vt:lpstr>Problem Statement</vt:lpstr>
      <vt:lpstr>Project Goals</vt:lpstr>
      <vt:lpstr>Dataset</vt:lpstr>
      <vt:lpstr>Data Processing Steps</vt:lpstr>
      <vt:lpstr>Data Splitting </vt:lpstr>
      <vt:lpstr>PowerPoint Presentation</vt:lpstr>
      <vt:lpstr>Model Development</vt:lpstr>
      <vt:lpstr>Logistic Regression</vt:lpstr>
      <vt:lpstr>PowerPoint Presentation</vt:lpstr>
      <vt:lpstr>PowerPoint Presentation</vt:lpstr>
      <vt:lpstr>Important Predictors of POCD</vt:lpstr>
      <vt:lpstr>PowerPoint Presentation</vt:lpstr>
      <vt:lpstr>Random Forest Model</vt:lpstr>
      <vt:lpstr>PowerPoint Presentation</vt:lpstr>
      <vt:lpstr>Neural Network (MLP) Model</vt:lpstr>
      <vt:lpstr>PowerPoint Presentation</vt:lpstr>
      <vt:lpstr>PowerPoint Presentation</vt:lpstr>
      <vt:lpstr>Clinical Impact &amp; Conclusion</vt:lpstr>
      <vt:lpstr>Challenges &amp; Limitations</vt:lpstr>
      <vt:lpstr>Future Scope</vt:lpstr>
      <vt:lpstr>References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sdammare</dc:creator>
  <cp:lastModifiedBy>ukbellam</cp:lastModifiedBy>
  <cp:revision>10</cp:revision>
  <dcterms:created xsi:type="dcterms:W3CDTF">2025-11-29T17:35:32Z</dcterms:created>
  <dcterms:modified xsi:type="dcterms:W3CDTF">2025-12-05T16:44:22Z</dcterms:modified>
</cp:coreProperties>
</file>